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VqGcctlEgz8bpy8mPSC8ZX5Nc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232" y="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 rot="5400000">
            <a:off x="1843088" y="3495675"/>
            <a:ext cx="7800975" cy="154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 rot="5400000">
            <a:off x="-1319212" y="2028825"/>
            <a:ext cx="7800975" cy="447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 rot="5400000">
            <a:off x="411957" y="2064543"/>
            <a:ext cx="6034087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>
            <a:spLocks noGrp="1"/>
          </p:cNvSpPr>
          <p:nvPr>
            <p:ph type="pic" idx="2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13685" y="8396635"/>
            <a:ext cx="3005138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682" y="8396635"/>
            <a:ext cx="1916900" cy="72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43450" y="8396635"/>
            <a:ext cx="2133600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1112"/>
            <a:ext cx="6877050" cy="12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0" y="0"/>
            <a:ext cx="6829575" cy="1546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endParaRPr sz="17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ES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PRESIDENTE DE LA AGENCIA DE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ES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PROTECCIÓN AMBIENTAL DE LA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ES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CIUDAD AUTÓNOMA DE BUENOS AIRES CONVOCA A AUDIENCIA PÚBLICA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sz="1400" b="1" i="1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1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8425" y="1264388"/>
            <a:ext cx="6858000" cy="6996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ctr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419" sz="13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Resolución </a:t>
            </a:r>
            <a:r>
              <a:rPr lang="es-419" sz="13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Nº</a:t>
            </a:r>
            <a:r>
              <a:rPr lang="es-419" sz="13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167-2026-GCABA-APRA, Expediente </a:t>
            </a:r>
            <a:r>
              <a:rPr lang="es-419" sz="13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Nº</a:t>
            </a:r>
            <a:r>
              <a:rPr lang="es-419" sz="13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15526755-GCABA-DGEVA/26</a:t>
            </a:r>
          </a:p>
          <a:p>
            <a:pPr algn="ctr">
              <a:lnSpc>
                <a:spcPct val="115000"/>
              </a:lnSpc>
            </a:pPr>
            <a:endParaRPr lang="es-419" sz="1300" b="1" dirty="0">
              <a:effectLst/>
              <a:latin typeface="+mj-lt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OBJETO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Análisis del proyecto: “7.4.6 Helipuerto; 6.2.17 Oficina comercial/consultora (1000 m2)” para el establecimiento sito en Colectora Intendente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Cantilo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3215 Planta Baja y Planta Alta (Área según CUR: ARE/EE 3/UP), a nombre de SERVICIOS HELICENTER SA, CUIT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30709217921, sobre una superficie total 12.515,10 m2.</a:t>
            </a:r>
          </a:p>
          <a:p>
            <a:pPr algn="just">
              <a:lnSpc>
                <a:spcPct val="115000"/>
              </a:lnSpc>
            </a:pPr>
            <a:endParaRPr lang="es-AR" sz="1300" dirty="0">
              <a:effectLst/>
              <a:latin typeface="+mj-lt"/>
              <a:ea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FECHA Y HORA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jueves 16 de julio de 2026, a partir de las 12:30 horas.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LUGAR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La Audiencia Pública, se desarrollará bajo la modalidad virtual. Se realizará a través de la plataforma telemática Zoom App (acceso para oradores inscriptos). El acceso público online para la transmisión y difusión de la Audiencia al público en general podrá ser consultado en la página web https://buenosaires.gob.ar/gobierno/atencion-ciudadana/herramientas-participativas/audiencias-publicas.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Aquellos participantes que se hayan inscripto telefónicamente por no contar con acceso a medios virtuales podrán asistir presencialmente a la Sede Comunal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13, sita Av. Cabildo 3067, de esta Ciudad Autónoma de Buenos Aires, donde se dispondrá una terminal telemática para realizar su exposición.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INSCRIPCIÓN Y CONSULTA DEL EXPEDIENTE: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Organismo de Implementación de Audiencias Públicas de la Subsecretaría de Vinculación Ciudadana dependiente de la Secretaría de Gobierno y Vínculo Ciudadano, e-mail: audienciaspublicas@buenosaires.gob.ar —o al teléfono: 1153268471 para aquellos que no cuenten con acceso a medios virtuales—, desde el martes 16 de junio hasta el miércoles 8 de julio de 2026 inclusive, en el horario de 11 a 16 horas.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AUTORIDADES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Presidida por el Señor Presidente de la Agencia de Protección Ambiental de la Ciudad Autónoma de Buenos Aires. La coordinación estará a cargo del Organismo de Implementación de Audiencias Públicas de la Subsecretaría de Vinculación Ciudadana.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br>
              <a:rPr lang="es-419" sz="1300" dirty="0">
                <a:effectLst/>
                <a:latin typeface="+mj-lt"/>
                <a:ea typeface="Times New Roman" panose="02020603050405020304" pitchFamily="18" charset="0"/>
              </a:rPr>
            </a:b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PROCEDIMIENTO APLICABLE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Ley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6 y sus modificatorias, y Ley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Nº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123.</a:t>
            </a:r>
            <a:endParaRPr lang="es-AR" sz="1300" dirty="0">
              <a:effectLst/>
              <a:latin typeface="+mj-lt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368</Words>
  <Application>Microsoft Office PowerPoint</Application>
  <PresentationFormat>Presentación en pantalla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Diseño predeterminado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Daniel Diego González</cp:lastModifiedBy>
  <cp:revision>19</cp:revision>
  <dcterms:created xsi:type="dcterms:W3CDTF">2010-01-29T17:22:22Z</dcterms:created>
  <dcterms:modified xsi:type="dcterms:W3CDTF">2026-06-09T13:43:49Z</dcterms:modified>
</cp:coreProperties>
</file>