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VqGcctlEgz8bpy8mPSC8ZX5Nc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020" y="28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6172200" cy="603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 rot="5400000">
            <a:off x="1843088" y="3495675"/>
            <a:ext cx="7800975" cy="154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 rot="5400000">
            <a:off x="-1319212" y="2028825"/>
            <a:ext cx="7800975" cy="4476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 rot="5400000">
            <a:off x="411957" y="2064543"/>
            <a:ext cx="6034087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>
            <a:spLocks noGrp="1"/>
          </p:cNvSpPr>
          <p:nvPr>
            <p:ph type="pic" idx="2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42900" y="366712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42900" y="2133600"/>
            <a:ext cx="6172200" cy="603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342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343150" y="8326437"/>
            <a:ext cx="21717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914900" y="8326437"/>
            <a:ext cx="1600200" cy="6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16900" y="8421681"/>
            <a:ext cx="3005138" cy="72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8421655"/>
            <a:ext cx="1916900" cy="72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43450" y="8421668"/>
            <a:ext cx="2133600" cy="722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-11112"/>
            <a:ext cx="6877050" cy="127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0" y="0"/>
            <a:ext cx="6829575" cy="1546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endParaRPr sz="17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ES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PRESIDENTE DE LA AGENCIA DE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ES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PROTECCIÓN AMBIENTAL DE LA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s-ES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CIUDAD AUTÓNOMA DE BUENOS AIRES CONVOCA A AUDIENCIA PÚBLICA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endParaRPr sz="1400" b="1" i="1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1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0" y="711056"/>
            <a:ext cx="6801150" cy="7671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ctr" anchorCtr="0">
            <a:spAutoFit/>
          </a:bodyPr>
          <a:lstStyle/>
          <a:p>
            <a:pPr algn="ctr">
              <a:lnSpc>
                <a:spcPct val="115000"/>
              </a:lnSpc>
            </a:pPr>
            <a:endParaRPr lang="es-419" sz="13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s-419" sz="12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Resolución </a:t>
            </a:r>
            <a:r>
              <a:rPr lang="es-419" sz="12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Nº</a:t>
            </a:r>
            <a:r>
              <a:rPr lang="es-419" sz="12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86-2026-GCABA-APRA, Expediente </a:t>
            </a:r>
            <a:r>
              <a:rPr lang="es-419" sz="1200" b="1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Nº</a:t>
            </a:r>
            <a:r>
              <a:rPr lang="es-419" sz="12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46626589-GCABA-DGEVA /25</a:t>
            </a:r>
          </a:p>
          <a:p>
            <a:pPr algn="ctr">
              <a:lnSpc>
                <a:spcPct val="115000"/>
              </a:lnSpc>
            </a:pPr>
            <a:endParaRPr lang="es-419" sz="1300" b="1" dirty="0">
              <a:effectLst/>
              <a:latin typeface="+mj-lt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OBJETO</a:t>
            </a:r>
            <a:r>
              <a:rPr lang="es-419" sz="1300" b="1" dirty="0">
                <a:effectLst/>
                <a:latin typeface="+mj-lt"/>
                <a:ea typeface="Arial" panose="020B0604020202020204" pitchFamily="34" charset="0"/>
              </a:rPr>
              <a:t>:</a:t>
            </a:r>
            <a:r>
              <a:rPr lang="es-419" sz="1300" dirty="0"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Análisis del proyecto: 3.1.25 Establecimiento universitario; 3.1.32 Instituto de investigación con laboratorio” para el establecimiento sito en Calle sin nombre oficial </a:t>
            </a:r>
            <a:r>
              <a:rPr lang="es-ES" sz="1300" dirty="0" err="1">
                <a:effectLst/>
                <a:latin typeface="+mj-lt"/>
                <a:ea typeface="Arial" panose="020B0604020202020204" pitchFamily="34" charset="0"/>
              </a:rPr>
              <a:t>N°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 1274/75, 2° y 1° Subsuelo, Planta Baja, 1°, 2°, 3°, 4°, 5°, 6°, 7°, 8°, 9°, 10° Piso Azotea, Planta techos, Terraza (Área según CUR: U55), a nombre de INSTITUTO TECNOLOGICO DE BS AS UNIVERSIDAD PRIV, CUIT </a:t>
            </a:r>
            <a:r>
              <a:rPr lang="es-ES" sz="1300" dirty="0" err="1">
                <a:effectLst/>
                <a:latin typeface="+mj-lt"/>
                <a:ea typeface="Arial" panose="020B0604020202020204" pitchFamily="34" charset="0"/>
              </a:rPr>
              <a:t>N°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 30541689474 sobre una superficie total de 22.300,57 m2.</a:t>
            </a:r>
          </a:p>
          <a:p>
            <a:pPr algn="just">
              <a:lnSpc>
                <a:spcPct val="115000"/>
              </a:lnSpc>
            </a:pPr>
            <a:endParaRPr lang="es-AR" sz="1300" dirty="0">
              <a:effectLst/>
              <a:latin typeface="+mj-lt"/>
              <a:ea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FECHA Y HORA</a:t>
            </a:r>
            <a:r>
              <a:rPr lang="es-419" sz="1300" b="1" dirty="0">
                <a:effectLst/>
                <a:latin typeface="+mj-lt"/>
                <a:ea typeface="Arial" panose="020B0604020202020204" pitchFamily="34" charset="0"/>
              </a:rPr>
              <a:t>: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martes 12 de mayo de 2026, a partir de las 12:30 horas.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LUGAR</a:t>
            </a:r>
            <a:r>
              <a:rPr lang="es-419" sz="1300" b="1" dirty="0">
                <a:effectLst/>
                <a:latin typeface="+mj-lt"/>
                <a:ea typeface="Arial" panose="020B0604020202020204" pitchFamily="34" charset="0"/>
              </a:rPr>
              <a:t>:</a:t>
            </a:r>
            <a:r>
              <a:rPr lang="es-419" sz="1300" dirty="0"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La Audiencia Pública, se desarrollará bajo la modalidad virtual. Se realizará a través de la plataforma telemática Zoom App (acceso para oradores inscriptos). El acceso público online para la transmisión y difusión de la Audiencia al público en general podrá ser consultado en la página web https://buenosaires.gob.ar/gobierno/atencion-ciudadana/herramientas-participativas/audiencias-publicas.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Aquellos participantes que se hayan inscripto telefónicamente por no contar con acceso a medios virtuales podrán asistir presencialmente a la Sede Comunal </a:t>
            </a:r>
            <a:r>
              <a:rPr lang="es-ES" sz="1300" dirty="0" err="1">
                <a:effectLst/>
                <a:latin typeface="+mj-lt"/>
                <a:ea typeface="Arial" panose="020B0604020202020204" pitchFamily="34" charset="0"/>
              </a:rPr>
              <a:t>N°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 13, sita en la Av. Cabildo 3.067, de esta Ciudad Autónoma de Buenos Aires, donde se dispondrá una terminal telemática para realizar su exposición.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INSCRIPCIÓN Y CONSULTA DEL EXPEDIENTE:</a:t>
            </a:r>
            <a:r>
              <a:rPr lang="es-419" sz="1300" dirty="0"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Organismo de Implementación de Audiencias Públicas de la Subsecretaría de Vinculación Ciudadana dependiente de la Secretaría de Gobierno y Vínculo Ciudadano, e-mail: audienciaspublicas@buenosaires.gob.ar —o al teléfono: 1153268471 para aquellos que no cuenten con acceso a medios virtuales—, desde el lunes 13 de abril hasta el miércoles 6 de mayo inclusive, en el horario de 11 a 16 horas.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AUTORIDADES</a:t>
            </a:r>
            <a:r>
              <a:rPr lang="es-419" sz="1300" b="1" dirty="0">
                <a:effectLst/>
                <a:latin typeface="+mj-lt"/>
                <a:ea typeface="Arial" panose="020B0604020202020204" pitchFamily="34" charset="0"/>
              </a:rPr>
              <a:t>:</a:t>
            </a:r>
            <a:r>
              <a:rPr lang="es-419" sz="1300" dirty="0"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Presidida por el Señor Presidente de la Agencia de Protección Ambiental de la Ciudad Autónoma de Buenos Aires. La coordinación estará a cargo del Organismo de Implementación de Audiencias Públicas de la Subsecretaría de Vinculación Ciudadana.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br>
              <a:rPr lang="es-419" sz="1300" dirty="0">
                <a:effectLst/>
                <a:latin typeface="+mj-lt"/>
                <a:ea typeface="Times New Roman" panose="02020603050405020304" pitchFamily="18" charset="0"/>
              </a:rPr>
            </a:br>
            <a:r>
              <a:rPr lang="es-419" sz="1300" b="1" u="sng" dirty="0">
                <a:effectLst/>
                <a:latin typeface="+mj-lt"/>
                <a:ea typeface="Arial" panose="020B0604020202020204" pitchFamily="34" charset="0"/>
              </a:rPr>
              <a:t>PROCEDIMIENTO APLICABLE</a:t>
            </a:r>
            <a:r>
              <a:rPr lang="es-419" sz="1300" b="1" dirty="0">
                <a:effectLst/>
                <a:latin typeface="+mj-lt"/>
                <a:ea typeface="Arial" panose="020B0604020202020204" pitchFamily="34" charset="0"/>
              </a:rPr>
              <a:t>:</a:t>
            </a:r>
            <a:r>
              <a:rPr lang="es-419" sz="1300" dirty="0">
                <a:effectLst/>
                <a:latin typeface="+mj-lt"/>
                <a:ea typeface="Arial" panose="020B0604020202020204" pitchFamily="34" charset="0"/>
              </a:rPr>
              <a:t> 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Ley </a:t>
            </a:r>
            <a:r>
              <a:rPr lang="es-ES" sz="1300" dirty="0" err="1">
                <a:effectLst/>
                <a:latin typeface="+mj-lt"/>
                <a:ea typeface="Arial" panose="020B0604020202020204" pitchFamily="34" charset="0"/>
              </a:rPr>
              <a:t>N°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 6 y sus modificatorias, y Ley </a:t>
            </a:r>
            <a:r>
              <a:rPr lang="es-ES" sz="1300" dirty="0" err="1">
                <a:effectLst/>
                <a:latin typeface="+mj-lt"/>
                <a:ea typeface="Arial" panose="020B0604020202020204" pitchFamily="34" charset="0"/>
              </a:rPr>
              <a:t>Nº</a:t>
            </a:r>
            <a:r>
              <a:rPr lang="es-ES" sz="1300" dirty="0">
                <a:effectLst/>
                <a:latin typeface="+mj-lt"/>
                <a:ea typeface="Arial" panose="020B0604020202020204" pitchFamily="34" charset="0"/>
              </a:rPr>
              <a:t> 123.</a:t>
            </a:r>
            <a:endParaRPr lang="es-AR" sz="1300" dirty="0">
              <a:effectLst/>
              <a:latin typeface="+mj-lt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399</Words>
  <Application>Microsoft Office PowerPoint</Application>
  <PresentationFormat>Presentación en pantalla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Diseño predeterminado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Daniel Diego González</cp:lastModifiedBy>
  <cp:revision>20</cp:revision>
  <dcterms:created xsi:type="dcterms:W3CDTF">2010-01-29T17:22:22Z</dcterms:created>
  <dcterms:modified xsi:type="dcterms:W3CDTF">2026-04-06T18:15:39Z</dcterms:modified>
</cp:coreProperties>
</file>