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iVqGcctlEgz8bpy8mPSC8ZX5Nc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752" y="-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475"/>
            <a:ext cx="4532000" cy="372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24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 rot="5400000">
            <a:off x="1843088" y="3495675"/>
            <a:ext cx="7800975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 rot="5400000">
            <a:off x="-1319212" y="2028825"/>
            <a:ext cx="7800975" cy="447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 rot="5400000">
            <a:off x="411957" y="2064543"/>
            <a:ext cx="603408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>
            <a:spLocks noGrp="1"/>
          </p:cNvSpPr>
          <p:nvPr>
            <p:ph type="pic" idx="2"/>
          </p:nvPr>
        </p:nvSpPr>
        <p:spPr>
          <a:xfrm>
            <a:off x="1344613" y="817563"/>
            <a:ext cx="41148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1344613" y="7156450"/>
            <a:ext cx="4114800" cy="107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681288" y="363538"/>
            <a:ext cx="3833812" cy="780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2900" y="1912938"/>
            <a:ext cx="2255838" cy="625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2"/>
          </p:nvPr>
        </p:nvSpPr>
        <p:spPr>
          <a:xfrm>
            <a:off x="342900" y="2900363"/>
            <a:ext cx="3030538" cy="526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3"/>
          </p:nvPr>
        </p:nvSpPr>
        <p:spPr>
          <a:xfrm>
            <a:off x="3484563" y="2046288"/>
            <a:ext cx="3030537" cy="85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4"/>
          </p:nvPr>
        </p:nvSpPr>
        <p:spPr>
          <a:xfrm>
            <a:off x="3484563" y="2900363"/>
            <a:ext cx="3030537" cy="526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342900" y="2133600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2"/>
          </p:nvPr>
        </p:nvSpPr>
        <p:spPr>
          <a:xfrm>
            <a:off x="3505200" y="2133600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2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343150" y="8326437"/>
            <a:ext cx="21717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914900" y="8326437"/>
            <a:ext cx="160020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3685" y="8396635"/>
            <a:ext cx="3005138" cy="722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682" y="8396635"/>
            <a:ext cx="1916900" cy="72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3450" y="8396635"/>
            <a:ext cx="2133600" cy="722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1112"/>
            <a:ext cx="6877050" cy="1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0" y="0"/>
            <a:ext cx="6829575" cy="1546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s-ES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PRESIDENTE DE LA AGENCIA DE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s-ES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PROTECCIÓN AMBIENTAL DE LA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s-ES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CIUDAD AUTÓNOMA DE BUENOS AIRES CONVOCA A AUDIENCIA PÚBLICA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14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28425" y="962572"/>
            <a:ext cx="6858000" cy="760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ctr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419" sz="13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Resolución </a:t>
            </a:r>
            <a:r>
              <a:rPr lang="es-419" sz="13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Nº</a:t>
            </a:r>
            <a:r>
              <a:rPr lang="es-419" sz="13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234-2025-GCABA-APRA, Expediente </a:t>
            </a:r>
            <a:r>
              <a:rPr lang="es-419" sz="13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Nº</a:t>
            </a:r>
            <a:r>
              <a:rPr lang="es-419" sz="13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18271834-GCABA-DGEVA/25</a:t>
            </a:r>
          </a:p>
          <a:p>
            <a:pPr algn="ctr">
              <a:lnSpc>
                <a:spcPct val="115000"/>
              </a:lnSpc>
            </a:pPr>
            <a:endParaRPr lang="es-419" sz="1300" b="1" dirty="0"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s-419" sz="1300" b="1" u="sng" dirty="0">
                <a:effectLst/>
                <a:latin typeface="+mj-lt"/>
                <a:ea typeface="Arial" panose="020B0604020202020204" pitchFamily="34" charset="0"/>
              </a:rPr>
              <a:t>OBJETO</a:t>
            </a:r>
            <a:r>
              <a:rPr lang="es-419" sz="1300" b="1" dirty="0">
                <a:effectLst/>
                <a:latin typeface="+mj-lt"/>
                <a:ea typeface="Arial" panose="020B0604020202020204" pitchFamily="34" charset="0"/>
              </a:rPr>
              <a:t>:</a:t>
            </a:r>
            <a:r>
              <a:rPr lang="es-419" sz="1300" dirty="0"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Análisis del proyecto “Cruce de calle la Pampa bajo nivel de Av. Leopoldo Lugones, vías del FFCC Belgrano Norte (Retiro - Villa Rosa), Au Illia”. Rubro según normativa vigente: “OPyES7 Obras relevantes de infraestructura que desarrollen entes públicos o privados que presten servicios públicos”, a desarrollarse en la calle La Pampa </a:t>
            </a:r>
            <a:r>
              <a:rPr lang="es-ES" sz="1300" dirty="0" err="1">
                <a:effectLst/>
                <a:latin typeface="+mj-lt"/>
                <a:ea typeface="Arial" panose="020B0604020202020204" pitchFamily="34" charset="0"/>
              </a:rPr>
              <a:t>N°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 200, en el Polígono delimitado por las coordenadas POSGAR07-CABA distribuidos desde el punto P1 al P29 tal como surge de la Tabla: “Listado de Puntos y Coordenadas del Polígono” según el Informe </a:t>
            </a:r>
            <a:r>
              <a:rPr lang="es-ES" sz="1300" dirty="0" err="1">
                <a:effectLst/>
                <a:latin typeface="+mj-lt"/>
                <a:ea typeface="Arial" panose="020B0604020202020204" pitchFamily="34" charset="0"/>
              </a:rPr>
              <a:t>Nº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 27367749-GCABA-AUSA/25, (Área según CUR: UP), con una superficie total de 76.650 m², bajo la titularidad de la firma AUTOPISTAS URBANAS S.A. - CUIT 30574876474.</a:t>
            </a:r>
          </a:p>
          <a:p>
            <a:pPr algn="just">
              <a:lnSpc>
                <a:spcPct val="115000"/>
              </a:lnSpc>
            </a:pPr>
            <a:endParaRPr lang="es-AR" sz="1300" dirty="0"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419" sz="1300" b="1" u="sng" dirty="0">
                <a:effectLst/>
                <a:latin typeface="+mj-lt"/>
                <a:ea typeface="Arial" panose="020B0604020202020204" pitchFamily="34" charset="0"/>
              </a:rPr>
              <a:t>FECHA Y HORA</a:t>
            </a:r>
            <a:r>
              <a:rPr lang="es-419" sz="1300" b="1" dirty="0">
                <a:effectLst/>
                <a:latin typeface="+mj-lt"/>
                <a:ea typeface="Arial" panose="020B0604020202020204" pitchFamily="34" charset="0"/>
              </a:rPr>
              <a:t>: 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Lunes 27 de octubre de 2025, a partir de las 12:30 horas.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419" sz="1300" b="1" u="sng" dirty="0">
                <a:effectLst/>
                <a:latin typeface="+mj-lt"/>
                <a:ea typeface="Arial" panose="020B0604020202020204" pitchFamily="34" charset="0"/>
              </a:rPr>
              <a:t>LUGAR</a:t>
            </a:r>
            <a:r>
              <a:rPr lang="es-419" sz="1300" b="1" dirty="0">
                <a:effectLst/>
                <a:latin typeface="+mj-lt"/>
                <a:ea typeface="Arial" panose="020B0604020202020204" pitchFamily="34" charset="0"/>
              </a:rPr>
              <a:t>:</a:t>
            </a:r>
            <a:r>
              <a:rPr lang="es-419" sz="1300" dirty="0"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La Audiencia Pública, se desarrollará bajo la modalidad virtual. Se realizará a través de la plataforma telemática Zoom App (acceso para oradores inscriptos). El acceso público online para la transmisión y difusión de la Audiencia al público en general podrá ser consultado en la página web https://buenosaires.gob.ar/gobierno/atencion-ciudadana/herramientas-participativas/audiencias-publicas.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Aquellos participantes que se hayan inscripto telefónicamente por no contar con acceso a medios virtuales podrán asistir presencialmente a la Sede Comunal </a:t>
            </a:r>
            <a:r>
              <a:rPr lang="es-ES" sz="1300" dirty="0" err="1">
                <a:effectLst/>
                <a:latin typeface="+mj-lt"/>
                <a:ea typeface="Arial" panose="020B0604020202020204" pitchFamily="34" charset="0"/>
              </a:rPr>
              <a:t>N°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 13, sita en la Av. Cabildo 3.067, de esta Ciudad Autónoma de Buenos Aires, donde se dispondrá una terminal telemática para realizar su exposición.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419" sz="1300" b="1" u="sng" dirty="0">
                <a:effectLst/>
                <a:latin typeface="+mj-lt"/>
                <a:ea typeface="Arial" panose="020B0604020202020204" pitchFamily="34" charset="0"/>
              </a:rPr>
              <a:t>INSCRIPCIÓN Y CONSULTA DEL EXPEDIENTE:</a:t>
            </a:r>
            <a:r>
              <a:rPr lang="es-419" sz="1300" dirty="0"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Organismo de Implementación de Audiencias Públicas de la Subsecretaría de Vinculación Ciudadana dependiente de la Secretaría de Gobierno y Vínculo Ciudadano, e-mail: audienciaspublicas@buenosaires.gob.ar —o al teléfono: 1153268471 para aquellos que no cuenten con acceso a medios virtuales—, desde el viernes 26 de septiembre hasta el martes 21 de octubre de 2025 inclusive, en el horario de 11 a 16 horas.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419" sz="1300" b="1" u="sng" dirty="0">
                <a:effectLst/>
                <a:latin typeface="+mj-lt"/>
                <a:ea typeface="Arial" panose="020B0604020202020204" pitchFamily="34" charset="0"/>
              </a:rPr>
              <a:t>AUTORIDADES</a:t>
            </a:r>
            <a:r>
              <a:rPr lang="es-419" sz="1300" b="1" dirty="0">
                <a:effectLst/>
                <a:latin typeface="+mj-lt"/>
                <a:ea typeface="Arial" panose="020B0604020202020204" pitchFamily="34" charset="0"/>
              </a:rPr>
              <a:t>:</a:t>
            </a:r>
            <a:r>
              <a:rPr lang="es-419" sz="1300" dirty="0"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Presidida por el Señor Presidente de la Agencia de Protección Ambiental de la Ciudad Autónoma de Buenos Aires. La coordinación estará a cargo del Organismo de Implementación de Audiencias Públicas de la Subsecretaría de Vinculación Ciudadana.</a:t>
            </a:r>
            <a:br>
              <a:rPr lang="es-419" sz="13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es-419" sz="1300" b="1" u="sng" dirty="0">
                <a:effectLst/>
                <a:latin typeface="+mj-lt"/>
                <a:ea typeface="Arial" panose="020B0604020202020204" pitchFamily="34" charset="0"/>
              </a:rPr>
              <a:t>PROCEDIMIENTO APLICABLE</a:t>
            </a:r>
            <a:r>
              <a:rPr lang="es-419" sz="1300" b="1" dirty="0">
                <a:effectLst/>
                <a:latin typeface="+mj-lt"/>
                <a:ea typeface="Arial" panose="020B0604020202020204" pitchFamily="34" charset="0"/>
              </a:rPr>
              <a:t>:</a:t>
            </a:r>
            <a:r>
              <a:rPr lang="es-419" sz="1300" dirty="0"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Ley </a:t>
            </a:r>
            <a:r>
              <a:rPr lang="es-ES" sz="1300" dirty="0" err="1">
                <a:effectLst/>
                <a:latin typeface="+mj-lt"/>
                <a:ea typeface="Arial" panose="020B0604020202020204" pitchFamily="34" charset="0"/>
              </a:rPr>
              <a:t>N°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 6 y sus modificatorias, y Ley </a:t>
            </a:r>
            <a:r>
              <a:rPr lang="es-ES" sz="1300" dirty="0" err="1">
                <a:effectLst/>
                <a:latin typeface="+mj-lt"/>
                <a:ea typeface="Arial" panose="020B0604020202020204" pitchFamily="34" charset="0"/>
              </a:rPr>
              <a:t>Nº</a:t>
            </a:r>
            <a:r>
              <a:rPr lang="es-ES" sz="1300" dirty="0">
                <a:effectLst/>
                <a:latin typeface="+mj-lt"/>
                <a:ea typeface="Arial" panose="020B0604020202020204" pitchFamily="34" charset="0"/>
              </a:rPr>
              <a:t> 123.</a:t>
            </a:r>
            <a:endParaRPr lang="es-AR" sz="1300" dirty="0">
              <a:effectLst/>
              <a:latin typeface="+mj-lt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440</Words>
  <Application>Microsoft Office PowerPoint</Application>
  <PresentationFormat>Presentación en pantalla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Diseño predeterminado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Daniel Diego González</cp:lastModifiedBy>
  <cp:revision>16</cp:revision>
  <dcterms:created xsi:type="dcterms:W3CDTF">2010-01-29T17:22:22Z</dcterms:created>
  <dcterms:modified xsi:type="dcterms:W3CDTF">2025-09-19T14:21:27Z</dcterms:modified>
</cp:coreProperties>
</file>