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9144000" cx="6858000"/>
  <p:notesSz cx="6797675" cy="9926625"/>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880">
          <p15:clr>
            <a:srgbClr val="000000"/>
          </p15:clr>
        </p15:guide>
        <p15:guide id="2" pos="2160">
          <p15:clr>
            <a:srgbClr val="000000"/>
          </p15:clr>
        </p15:guide>
      </p15:sldGuideLst>
    </p:ext>
    <p:ext uri="GoogleSlidesCustomDataVersion2">
      <go:slidesCustomData xmlns:go="http://customooxmlschemas.google.com/" r:id="rId7" roundtripDataSignature="AMtx7mgeCsWjr3eRTaJ7j8bTjSBw1pStJ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880" orient="horz"/>
        <p:guide pos="216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79750" y="4715125"/>
            <a:ext cx="5438125" cy="4466975"/>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79750" y="4715125"/>
            <a:ext cx="5438125" cy="44669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1: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514350" y="2840038"/>
            <a:ext cx="5829300" cy="1960562"/>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3" name="Google Shape;13;p3"/>
          <p:cNvSpPr txBox="1"/>
          <p:nvPr>
            <p:ph idx="1" type="subTitle"/>
          </p:nvPr>
        </p:nvSpPr>
        <p:spPr>
          <a:xfrm>
            <a:off x="1028700" y="5181600"/>
            <a:ext cx="4800600" cy="233680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640"/>
              </a:spcBef>
              <a:spcAft>
                <a:spcPts val="0"/>
              </a:spcAft>
              <a:buClr>
                <a:schemeClr val="dk1"/>
              </a:buClr>
              <a:buSzPts val="3200"/>
              <a:buFont typeface="Arial"/>
              <a:buNone/>
              <a:defRPr/>
            </a:lvl1pPr>
            <a:lvl2pPr lvl="1" algn="ctr">
              <a:lnSpc>
                <a:spcPct val="100000"/>
              </a:lnSpc>
              <a:spcBef>
                <a:spcPts val="560"/>
              </a:spcBef>
              <a:spcAft>
                <a:spcPts val="0"/>
              </a:spcAft>
              <a:buClr>
                <a:schemeClr val="dk1"/>
              </a:buClr>
              <a:buSzPts val="2800"/>
              <a:buFont typeface="Arial"/>
              <a:buNone/>
              <a:defRPr/>
            </a:lvl2pPr>
            <a:lvl3pPr lvl="2" algn="ctr">
              <a:lnSpc>
                <a:spcPct val="100000"/>
              </a:lnSpc>
              <a:spcBef>
                <a:spcPts val="480"/>
              </a:spcBef>
              <a:spcAft>
                <a:spcPts val="0"/>
              </a:spcAft>
              <a:buClr>
                <a:schemeClr val="dk1"/>
              </a:buClr>
              <a:buSzPts val="2400"/>
              <a:buFont typeface="Arial"/>
              <a:buNone/>
              <a:defRPr/>
            </a:lvl3pPr>
            <a:lvl4pPr lvl="3" algn="ctr">
              <a:lnSpc>
                <a:spcPct val="100000"/>
              </a:lnSpc>
              <a:spcBef>
                <a:spcPts val="400"/>
              </a:spcBef>
              <a:spcAft>
                <a:spcPts val="0"/>
              </a:spcAft>
              <a:buClr>
                <a:schemeClr val="dk1"/>
              </a:buClr>
              <a:buSzPts val="2000"/>
              <a:buFont typeface="Arial"/>
              <a:buNone/>
              <a:defRPr/>
            </a:lvl4pPr>
            <a:lvl5pPr lvl="4" algn="ctr">
              <a:lnSpc>
                <a:spcPct val="100000"/>
              </a:lnSpc>
              <a:spcBef>
                <a:spcPts val="400"/>
              </a:spcBef>
              <a:spcAft>
                <a:spcPts val="0"/>
              </a:spcAft>
              <a:buClr>
                <a:schemeClr val="dk1"/>
              </a:buClr>
              <a:buSzPts val="2000"/>
              <a:buFont typeface="Arial"/>
              <a:buNone/>
              <a:defRPr/>
            </a:lvl5pPr>
            <a:lvl6pPr lvl="5" algn="ctr">
              <a:lnSpc>
                <a:spcPct val="100000"/>
              </a:lnSpc>
              <a:spcBef>
                <a:spcPts val="400"/>
              </a:spcBef>
              <a:spcAft>
                <a:spcPts val="0"/>
              </a:spcAft>
              <a:buClr>
                <a:schemeClr val="dk1"/>
              </a:buClr>
              <a:buSzPts val="2000"/>
              <a:buFont typeface="Arial"/>
              <a:buNone/>
              <a:defRPr/>
            </a:lvl6pPr>
            <a:lvl7pPr lvl="6" algn="ctr">
              <a:lnSpc>
                <a:spcPct val="100000"/>
              </a:lnSpc>
              <a:spcBef>
                <a:spcPts val="400"/>
              </a:spcBef>
              <a:spcAft>
                <a:spcPts val="0"/>
              </a:spcAft>
              <a:buClr>
                <a:schemeClr val="dk1"/>
              </a:buClr>
              <a:buSzPts val="2000"/>
              <a:buFont typeface="Arial"/>
              <a:buNone/>
              <a:defRPr/>
            </a:lvl7pPr>
            <a:lvl8pPr lvl="7" algn="ctr">
              <a:lnSpc>
                <a:spcPct val="100000"/>
              </a:lnSpc>
              <a:spcBef>
                <a:spcPts val="400"/>
              </a:spcBef>
              <a:spcAft>
                <a:spcPts val="0"/>
              </a:spcAft>
              <a:buClr>
                <a:schemeClr val="dk1"/>
              </a:buClr>
              <a:buSzPts val="2000"/>
              <a:buFont typeface="Arial"/>
              <a:buNone/>
              <a:defRPr/>
            </a:lvl8pPr>
            <a:lvl9pPr lvl="8" algn="ctr">
              <a:lnSpc>
                <a:spcPct val="100000"/>
              </a:lnSpc>
              <a:spcBef>
                <a:spcPts val="400"/>
              </a:spcBef>
              <a:spcAft>
                <a:spcPts val="0"/>
              </a:spcAft>
              <a:buClr>
                <a:schemeClr val="dk1"/>
              </a:buClr>
              <a:buSzPts val="2000"/>
              <a:buFont typeface="Arial"/>
              <a:buNone/>
              <a:defRPr/>
            </a:lvl9pPr>
          </a:lstStyle>
          <a:p/>
        </p:txBody>
      </p:sp>
      <p:sp>
        <p:nvSpPr>
          <p:cNvPr id="14" name="Google Shape;14;p3"/>
          <p:cNvSpPr txBox="1"/>
          <p:nvPr>
            <p:ph idx="10" type="dt"/>
          </p:nvPr>
        </p:nvSpPr>
        <p:spPr>
          <a:xfrm>
            <a:off x="342900" y="8326437"/>
            <a:ext cx="1600200" cy="635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3"/>
          <p:cNvSpPr txBox="1"/>
          <p:nvPr>
            <p:ph idx="11" type="ftr"/>
          </p:nvPr>
        </p:nvSpPr>
        <p:spPr>
          <a:xfrm>
            <a:off x="2343150" y="8326437"/>
            <a:ext cx="2171700" cy="635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3"/>
          <p:cNvSpPr txBox="1"/>
          <p:nvPr>
            <p:ph idx="12" type="sldNum"/>
          </p:nvPr>
        </p:nvSpPr>
        <p:spPr>
          <a:xfrm>
            <a:off x="4914900" y="8326437"/>
            <a:ext cx="1600200" cy="6350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cabezado de sección" type="secHead">
  <p:cSld name="SECTION_HEADER">
    <p:spTree>
      <p:nvGrpSpPr>
        <p:cNvPr id="68" name="Shape 68"/>
        <p:cNvGrpSpPr/>
        <p:nvPr/>
      </p:nvGrpSpPr>
      <p:grpSpPr>
        <a:xfrm>
          <a:off x="0" y="0"/>
          <a:ext cx="0" cy="0"/>
          <a:chOff x="0" y="0"/>
          <a:chExt cx="0" cy="0"/>
        </a:xfrm>
      </p:grpSpPr>
      <p:sp>
        <p:nvSpPr>
          <p:cNvPr id="69" name="Google Shape;69;p12"/>
          <p:cNvSpPr txBox="1"/>
          <p:nvPr>
            <p:ph type="title"/>
          </p:nvPr>
        </p:nvSpPr>
        <p:spPr>
          <a:xfrm>
            <a:off x="541338" y="5875338"/>
            <a:ext cx="5829300" cy="18161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b="1" sz="4000" cap="none"/>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70" name="Google Shape;70;p12"/>
          <p:cNvSpPr txBox="1"/>
          <p:nvPr>
            <p:ph idx="1" type="body"/>
          </p:nvPr>
        </p:nvSpPr>
        <p:spPr>
          <a:xfrm>
            <a:off x="541338" y="3875088"/>
            <a:ext cx="5829300" cy="2000250"/>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00"/>
              </a:spcBef>
              <a:spcAft>
                <a:spcPts val="0"/>
              </a:spcAft>
              <a:buClr>
                <a:schemeClr val="dk1"/>
              </a:buClr>
              <a:buSzPts val="2000"/>
              <a:buFont typeface="Arial"/>
              <a:buNone/>
              <a:defRPr sz="2000"/>
            </a:lvl1pPr>
            <a:lvl2pPr indent="-228600" lvl="1" marL="914400" algn="l">
              <a:lnSpc>
                <a:spcPct val="100000"/>
              </a:lnSpc>
              <a:spcBef>
                <a:spcPts val="360"/>
              </a:spcBef>
              <a:spcAft>
                <a:spcPts val="0"/>
              </a:spcAft>
              <a:buClr>
                <a:schemeClr val="dk1"/>
              </a:buClr>
              <a:buSzPts val="1800"/>
              <a:buFont typeface="Arial"/>
              <a:buNone/>
              <a:defRPr sz="1800"/>
            </a:lvl2pPr>
            <a:lvl3pPr indent="-228600" lvl="2" marL="1371600" algn="l">
              <a:lnSpc>
                <a:spcPct val="100000"/>
              </a:lnSpc>
              <a:spcBef>
                <a:spcPts val="320"/>
              </a:spcBef>
              <a:spcAft>
                <a:spcPts val="0"/>
              </a:spcAft>
              <a:buClr>
                <a:schemeClr val="dk1"/>
              </a:buClr>
              <a:buSzPts val="1600"/>
              <a:buFont typeface="Arial"/>
              <a:buNone/>
              <a:defRPr sz="1600"/>
            </a:lvl3pPr>
            <a:lvl4pPr indent="-228600" lvl="3" marL="1828800" algn="l">
              <a:lnSpc>
                <a:spcPct val="100000"/>
              </a:lnSpc>
              <a:spcBef>
                <a:spcPts val="280"/>
              </a:spcBef>
              <a:spcAft>
                <a:spcPts val="0"/>
              </a:spcAft>
              <a:buClr>
                <a:schemeClr val="dk1"/>
              </a:buClr>
              <a:buSzPts val="1400"/>
              <a:buFont typeface="Arial"/>
              <a:buNone/>
              <a:defRPr sz="1400"/>
            </a:lvl4pPr>
            <a:lvl5pPr indent="-228600" lvl="4" marL="2286000" algn="l">
              <a:lnSpc>
                <a:spcPct val="100000"/>
              </a:lnSpc>
              <a:spcBef>
                <a:spcPts val="280"/>
              </a:spcBef>
              <a:spcAft>
                <a:spcPts val="0"/>
              </a:spcAft>
              <a:buClr>
                <a:schemeClr val="dk1"/>
              </a:buClr>
              <a:buSzPts val="1400"/>
              <a:buFont typeface="Arial"/>
              <a:buNone/>
              <a:defRPr sz="1400"/>
            </a:lvl5pPr>
            <a:lvl6pPr indent="-228600" lvl="5" marL="2743200" algn="l">
              <a:lnSpc>
                <a:spcPct val="100000"/>
              </a:lnSpc>
              <a:spcBef>
                <a:spcPts val="280"/>
              </a:spcBef>
              <a:spcAft>
                <a:spcPts val="0"/>
              </a:spcAft>
              <a:buClr>
                <a:schemeClr val="dk1"/>
              </a:buClr>
              <a:buSzPts val="1400"/>
              <a:buFont typeface="Arial"/>
              <a:buNone/>
              <a:defRPr sz="1400"/>
            </a:lvl6pPr>
            <a:lvl7pPr indent="-228600" lvl="6" marL="3200400" algn="l">
              <a:lnSpc>
                <a:spcPct val="100000"/>
              </a:lnSpc>
              <a:spcBef>
                <a:spcPts val="280"/>
              </a:spcBef>
              <a:spcAft>
                <a:spcPts val="0"/>
              </a:spcAft>
              <a:buClr>
                <a:schemeClr val="dk1"/>
              </a:buClr>
              <a:buSzPts val="1400"/>
              <a:buFont typeface="Arial"/>
              <a:buNone/>
              <a:defRPr sz="1400"/>
            </a:lvl7pPr>
            <a:lvl8pPr indent="-228600" lvl="7" marL="3657600" algn="l">
              <a:lnSpc>
                <a:spcPct val="100000"/>
              </a:lnSpc>
              <a:spcBef>
                <a:spcPts val="280"/>
              </a:spcBef>
              <a:spcAft>
                <a:spcPts val="0"/>
              </a:spcAft>
              <a:buClr>
                <a:schemeClr val="dk1"/>
              </a:buClr>
              <a:buSzPts val="1400"/>
              <a:buFont typeface="Arial"/>
              <a:buNone/>
              <a:defRPr sz="1400"/>
            </a:lvl8pPr>
            <a:lvl9pPr indent="-228600" lvl="8" marL="4114800" algn="l">
              <a:lnSpc>
                <a:spcPct val="100000"/>
              </a:lnSpc>
              <a:spcBef>
                <a:spcPts val="280"/>
              </a:spcBef>
              <a:spcAft>
                <a:spcPts val="0"/>
              </a:spcAft>
              <a:buClr>
                <a:schemeClr val="dk1"/>
              </a:buClr>
              <a:buSzPts val="1400"/>
              <a:buFont typeface="Arial"/>
              <a:buNone/>
              <a:defRPr sz="1400"/>
            </a:lvl9pPr>
          </a:lstStyle>
          <a:p/>
        </p:txBody>
      </p:sp>
      <p:sp>
        <p:nvSpPr>
          <p:cNvPr id="71" name="Google Shape;71;p12"/>
          <p:cNvSpPr txBox="1"/>
          <p:nvPr>
            <p:ph idx="10" type="dt"/>
          </p:nvPr>
        </p:nvSpPr>
        <p:spPr>
          <a:xfrm>
            <a:off x="342900" y="8326437"/>
            <a:ext cx="1600200" cy="635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2"/>
          <p:cNvSpPr txBox="1"/>
          <p:nvPr>
            <p:ph idx="11" type="ftr"/>
          </p:nvPr>
        </p:nvSpPr>
        <p:spPr>
          <a:xfrm>
            <a:off x="2343150" y="8326437"/>
            <a:ext cx="2171700" cy="635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2"/>
          <p:cNvSpPr txBox="1"/>
          <p:nvPr>
            <p:ph idx="12" type="sldNum"/>
          </p:nvPr>
        </p:nvSpPr>
        <p:spPr>
          <a:xfrm>
            <a:off x="4914900" y="8326437"/>
            <a:ext cx="1600200" cy="6350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objetos" type="obj">
  <p:cSld name="OBJECT">
    <p:spTree>
      <p:nvGrpSpPr>
        <p:cNvPr id="74" name="Shape 74"/>
        <p:cNvGrpSpPr/>
        <p:nvPr/>
      </p:nvGrpSpPr>
      <p:grpSpPr>
        <a:xfrm>
          <a:off x="0" y="0"/>
          <a:ext cx="0" cy="0"/>
          <a:chOff x="0" y="0"/>
          <a:chExt cx="0" cy="0"/>
        </a:xfrm>
      </p:grpSpPr>
      <p:sp>
        <p:nvSpPr>
          <p:cNvPr id="75" name="Google Shape;75;p13"/>
          <p:cNvSpPr txBox="1"/>
          <p:nvPr>
            <p:ph type="title"/>
          </p:nvPr>
        </p:nvSpPr>
        <p:spPr>
          <a:xfrm>
            <a:off x="342900" y="366712"/>
            <a:ext cx="6172200" cy="1524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76" name="Google Shape;76;p13"/>
          <p:cNvSpPr txBox="1"/>
          <p:nvPr>
            <p:ph idx="1" type="body"/>
          </p:nvPr>
        </p:nvSpPr>
        <p:spPr>
          <a:xfrm>
            <a:off x="342900" y="2133600"/>
            <a:ext cx="6172200" cy="6034087"/>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7" name="Google Shape;77;p13"/>
          <p:cNvSpPr txBox="1"/>
          <p:nvPr>
            <p:ph idx="10" type="dt"/>
          </p:nvPr>
        </p:nvSpPr>
        <p:spPr>
          <a:xfrm>
            <a:off x="342900" y="8326437"/>
            <a:ext cx="1600200" cy="635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3"/>
          <p:cNvSpPr txBox="1"/>
          <p:nvPr>
            <p:ph idx="11" type="ftr"/>
          </p:nvPr>
        </p:nvSpPr>
        <p:spPr>
          <a:xfrm>
            <a:off x="2343150" y="8326437"/>
            <a:ext cx="2171700" cy="635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3"/>
          <p:cNvSpPr txBox="1"/>
          <p:nvPr>
            <p:ph idx="12" type="sldNum"/>
          </p:nvPr>
        </p:nvSpPr>
        <p:spPr>
          <a:xfrm>
            <a:off x="4914900" y="8326437"/>
            <a:ext cx="1600200" cy="6350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vertical y texto" type="vertTitleAndTx">
  <p:cSld name="VERTICAL_TITLE_AND_VERTICAL_TEXT">
    <p:spTree>
      <p:nvGrpSpPr>
        <p:cNvPr id="17" name="Shape 17"/>
        <p:cNvGrpSpPr/>
        <p:nvPr/>
      </p:nvGrpSpPr>
      <p:grpSpPr>
        <a:xfrm>
          <a:off x="0" y="0"/>
          <a:ext cx="0" cy="0"/>
          <a:chOff x="0" y="0"/>
          <a:chExt cx="0" cy="0"/>
        </a:xfrm>
      </p:grpSpPr>
      <p:sp>
        <p:nvSpPr>
          <p:cNvPr id="18" name="Google Shape;18;p4"/>
          <p:cNvSpPr txBox="1"/>
          <p:nvPr>
            <p:ph type="title"/>
          </p:nvPr>
        </p:nvSpPr>
        <p:spPr>
          <a:xfrm rot="5400000">
            <a:off x="1843088" y="3495675"/>
            <a:ext cx="7800975" cy="154305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9" name="Google Shape;19;p4"/>
          <p:cNvSpPr txBox="1"/>
          <p:nvPr>
            <p:ph idx="1" type="body"/>
          </p:nvPr>
        </p:nvSpPr>
        <p:spPr>
          <a:xfrm rot="5400000">
            <a:off x="-1319212" y="2028825"/>
            <a:ext cx="7800975" cy="447675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0" name="Google Shape;20;p4"/>
          <p:cNvSpPr txBox="1"/>
          <p:nvPr>
            <p:ph idx="10" type="dt"/>
          </p:nvPr>
        </p:nvSpPr>
        <p:spPr>
          <a:xfrm>
            <a:off x="342900" y="8326437"/>
            <a:ext cx="1600200" cy="635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4"/>
          <p:cNvSpPr txBox="1"/>
          <p:nvPr>
            <p:ph idx="11" type="ftr"/>
          </p:nvPr>
        </p:nvSpPr>
        <p:spPr>
          <a:xfrm>
            <a:off x="2343150" y="8326437"/>
            <a:ext cx="2171700" cy="635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4"/>
          <p:cNvSpPr txBox="1"/>
          <p:nvPr>
            <p:ph idx="12" type="sldNum"/>
          </p:nvPr>
        </p:nvSpPr>
        <p:spPr>
          <a:xfrm>
            <a:off x="4914900" y="8326437"/>
            <a:ext cx="1600200" cy="6350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texto vertical" type="vertTx">
  <p:cSld name="VERTICAL_TEXT">
    <p:spTree>
      <p:nvGrpSpPr>
        <p:cNvPr id="23" name="Shape 23"/>
        <p:cNvGrpSpPr/>
        <p:nvPr/>
      </p:nvGrpSpPr>
      <p:grpSpPr>
        <a:xfrm>
          <a:off x="0" y="0"/>
          <a:ext cx="0" cy="0"/>
          <a:chOff x="0" y="0"/>
          <a:chExt cx="0" cy="0"/>
        </a:xfrm>
      </p:grpSpPr>
      <p:sp>
        <p:nvSpPr>
          <p:cNvPr id="24" name="Google Shape;24;p5"/>
          <p:cNvSpPr txBox="1"/>
          <p:nvPr>
            <p:ph type="title"/>
          </p:nvPr>
        </p:nvSpPr>
        <p:spPr>
          <a:xfrm>
            <a:off x="342900" y="366712"/>
            <a:ext cx="6172200" cy="1524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5" name="Google Shape;25;p5"/>
          <p:cNvSpPr txBox="1"/>
          <p:nvPr>
            <p:ph idx="1" type="body"/>
          </p:nvPr>
        </p:nvSpPr>
        <p:spPr>
          <a:xfrm rot="5400000">
            <a:off x="411957" y="2064543"/>
            <a:ext cx="6034087" cy="61722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6" name="Google Shape;26;p5"/>
          <p:cNvSpPr txBox="1"/>
          <p:nvPr>
            <p:ph idx="10" type="dt"/>
          </p:nvPr>
        </p:nvSpPr>
        <p:spPr>
          <a:xfrm>
            <a:off x="342900" y="8326437"/>
            <a:ext cx="1600200" cy="635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5"/>
          <p:cNvSpPr txBox="1"/>
          <p:nvPr>
            <p:ph idx="11" type="ftr"/>
          </p:nvPr>
        </p:nvSpPr>
        <p:spPr>
          <a:xfrm>
            <a:off x="2343150" y="8326437"/>
            <a:ext cx="2171700" cy="635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5"/>
          <p:cNvSpPr txBox="1"/>
          <p:nvPr>
            <p:ph idx="12" type="sldNum"/>
          </p:nvPr>
        </p:nvSpPr>
        <p:spPr>
          <a:xfrm>
            <a:off x="4914900" y="8326437"/>
            <a:ext cx="1600200" cy="6350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n con título" type="picTx">
  <p:cSld name="PICTURE_WITH_CAPTION_TEXT">
    <p:spTree>
      <p:nvGrpSpPr>
        <p:cNvPr id="29" name="Shape 29"/>
        <p:cNvGrpSpPr/>
        <p:nvPr/>
      </p:nvGrpSpPr>
      <p:grpSpPr>
        <a:xfrm>
          <a:off x="0" y="0"/>
          <a:ext cx="0" cy="0"/>
          <a:chOff x="0" y="0"/>
          <a:chExt cx="0" cy="0"/>
        </a:xfrm>
      </p:grpSpPr>
      <p:sp>
        <p:nvSpPr>
          <p:cNvPr id="30" name="Google Shape;30;p6"/>
          <p:cNvSpPr txBox="1"/>
          <p:nvPr>
            <p:ph type="title"/>
          </p:nvPr>
        </p:nvSpPr>
        <p:spPr>
          <a:xfrm>
            <a:off x="1344613" y="6400800"/>
            <a:ext cx="4114800" cy="7556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b="1" sz="20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31" name="Google Shape;31;p6"/>
          <p:cNvSpPr/>
          <p:nvPr>
            <p:ph idx="2" type="pic"/>
          </p:nvPr>
        </p:nvSpPr>
        <p:spPr>
          <a:xfrm>
            <a:off x="1344613" y="817563"/>
            <a:ext cx="4114800" cy="5486400"/>
          </a:xfrm>
          <a:prstGeom prst="rect">
            <a:avLst/>
          </a:prstGeom>
          <a:noFill/>
          <a:ln>
            <a:noFill/>
          </a:ln>
        </p:spPr>
      </p:sp>
      <p:sp>
        <p:nvSpPr>
          <p:cNvPr id="32" name="Google Shape;32;p6"/>
          <p:cNvSpPr txBox="1"/>
          <p:nvPr>
            <p:ph idx="1" type="body"/>
          </p:nvPr>
        </p:nvSpPr>
        <p:spPr>
          <a:xfrm>
            <a:off x="1344613" y="7156450"/>
            <a:ext cx="4114800" cy="1073150"/>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80"/>
              </a:spcBef>
              <a:spcAft>
                <a:spcPts val="0"/>
              </a:spcAft>
              <a:buClr>
                <a:schemeClr val="dk1"/>
              </a:buClr>
              <a:buSzPts val="1400"/>
              <a:buFont typeface="Arial"/>
              <a:buNone/>
              <a:defRPr sz="1400"/>
            </a:lvl1pPr>
            <a:lvl2pPr indent="-228600" lvl="1" marL="914400" algn="l">
              <a:lnSpc>
                <a:spcPct val="100000"/>
              </a:lnSpc>
              <a:spcBef>
                <a:spcPts val="240"/>
              </a:spcBef>
              <a:spcAft>
                <a:spcPts val="0"/>
              </a:spcAft>
              <a:buClr>
                <a:schemeClr val="dk1"/>
              </a:buClr>
              <a:buSzPts val="1200"/>
              <a:buFont typeface="Arial"/>
              <a:buNone/>
              <a:defRPr sz="1200"/>
            </a:lvl2pPr>
            <a:lvl3pPr indent="-228600" lvl="2" marL="1371600" algn="l">
              <a:lnSpc>
                <a:spcPct val="100000"/>
              </a:lnSpc>
              <a:spcBef>
                <a:spcPts val="200"/>
              </a:spcBef>
              <a:spcAft>
                <a:spcPts val="0"/>
              </a:spcAft>
              <a:buClr>
                <a:schemeClr val="dk1"/>
              </a:buClr>
              <a:buSzPts val="1000"/>
              <a:buFont typeface="Arial"/>
              <a:buNone/>
              <a:defRPr sz="1000"/>
            </a:lvl3pPr>
            <a:lvl4pPr indent="-228600" lvl="3" marL="1828800" algn="l">
              <a:lnSpc>
                <a:spcPct val="100000"/>
              </a:lnSpc>
              <a:spcBef>
                <a:spcPts val="180"/>
              </a:spcBef>
              <a:spcAft>
                <a:spcPts val="0"/>
              </a:spcAft>
              <a:buClr>
                <a:schemeClr val="dk1"/>
              </a:buClr>
              <a:buSzPts val="900"/>
              <a:buFont typeface="Arial"/>
              <a:buNone/>
              <a:defRPr sz="900"/>
            </a:lvl4pPr>
            <a:lvl5pPr indent="-228600" lvl="4" marL="2286000" algn="l">
              <a:lnSpc>
                <a:spcPct val="100000"/>
              </a:lnSpc>
              <a:spcBef>
                <a:spcPts val="180"/>
              </a:spcBef>
              <a:spcAft>
                <a:spcPts val="0"/>
              </a:spcAft>
              <a:buClr>
                <a:schemeClr val="dk1"/>
              </a:buClr>
              <a:buSzPts val="900"/>
              <a:buFont typeface="Arial"/>
              <a:buNone/>
              <a:defRPr sz="900"/>
            </a:lvl5pPr>
            <a:lvl6pPr indent="-228600" lvl="5" marL="2743200" algn="l">
              <a:lnSpc>
                <a:spcPct val="100000"/>
              </a:lnSpc>
              <a:spcBef>
                <a:spcPts val="180"/>
              </a:spcBef>
              <a:spcAft>
                <a:spcPts val="0"/>
              </a:spcAft>
              <a:buClr>
                <a:schemeClr val="dk1"/>
              </a:buClr>
              <a:buSzPts val="900"/>
              <a:buFont typeface="Arial"/>
              <a:buNone/>
              <a:defRPr sz="900"/>
            </a:lvl6pPr>
            <a:lvl7pPr indent="-228600" lvl="6" marL="3200400" algn="l">
              <a:lnSpc>
                <a:spcPct val="100000"/>
              </a:lnSpc>
              <a:spcBef>
                <a:spcPts val="180"/>
              </a:spcBef>
              <a:spcAft>
                <a:spcPts val="0"/>
              </a:spcAft>
              <a:buClr>
                <a:schemeClr val="dk1"/>
              </a:buClr>
              <a:buSzPts val="900"/>
              <a:buFont typeface="Arial"/>
              <a:buNone/>
              <a:defRPr sz="900"/>
            </a:lvl7pPr>
            <a:lvl8pPr indent="-228600" lvl="7" marL="3657600" algn="l">
              <a:lnSpc>
                <a:spcPct val="100000"/>
              </a:lnSpc>
              <a:spcBef>
                <a:spcPts val="180"/>
              </a:spcBef>
              <a:spcAft>
                <a:spcPts val="0"/>
              </a:spcAft>
              <a:buClr>
                <a:schemeClr val="dk1"/>
              </a:buClr>
              <a:buSzPts val="900"/>
              <a:buFont typeface="Arial"/>
              <a:buNone/>
              <a:defRPr sz="900"/>
            </a:lvl8pPr>
            <a:lvl9pPr indent="-228600" lvl="8" marL="4114800" algn="l">
              <a:lnSpc>
                <a:spcPct val="100000"/>
              </a:lnSpc>
              <a:spcBef>
                <a:spcPts val="180"/>
              </a:spcBef>
              <a:spcAft>
                <a:spcPts val="0"/>
              </a:spcAft>
              <a:buClr>
                <a:schemeClr val="dk1"/>
              </a:buClr>
              <a:buSzPts val="900"/>
              <a:buFont typeface="Arial"/>
              <a:buNone/>
              <a:defRPr sz="900"/>
            </a:lvl9pPr>
          </a:lstStyle>
          <a:p/>
        </p:txBody>
      </p:sp>
      <p:sp>
        <p:nvSpPr>
          <p:cNvPr id="33" name="Google Shape;33;p6"/>
          <p:cNvSpPr txBox="1"/>
          <p:nvPr>
            <p:ph idx="10" type="dt"/>
          </p:nvPr>
        </p:nvSpPr>
        <p:spPr>
          <a:xfrm>
            <a:off x="342900" y="8326437"/>
            <a:ext cx="1600200" cy="635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6"/>
          <p:cNvSpPr txBox="1"/>
          <p:nvPr>
            <p:ph idx="11" type="ftr"/>
          </p:nvPr>
        </p:nvSpPr>
        <p:spPr>
          <a:xfrm>
            <a:off x="2343150" y="8326437"/>
            <a:ext cx="2171700" cy="635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6"/>
          <p:cNvSpPr txBox="1"/>
          <p:nvPr>
            <p:ph idx="12" type="sldNum"/>
          </p:nvPr>
        </p:nvSpPr>
        <p:spPr>
          <a:xfrm>
            <a:off x="4914900" y="8326437"/>
            <a:ext cx="1600200" cy="6350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ido con título" type="objTx">
  <p:cSld name="OBJECT_WITH_CAPTION_TEXT">
    <p:spTree>
      <p:nvGrpSpPr>
        <p:cNvPr id="36" name="Shape 36"/>
        <p:cNvGrpSpPr/>
        <p:nvPr/>
      </p:nvGrpSpPr>
      <p:grpSpPr>
        <a:xfrm>
          <a:off x="0" y="0"/>
          <a:ext cx="0" cy="0"/>
          <a:chOff x="0" y="0"/>
          <a:chExt cx="0" cy="0"/>
        </a:xfrm>
      </p:grpSpPr>
      <p:sp>
        <p:nvSpPr>
          <p:cNvPr id="37" name="Google Shape;37;p7"/>
          <p:cNvSpPr txBox="1"/>
          <p:nvPr>
            <p:ph type="title"/>
          </p:nvPr>
        </p:nvSpPr>
        <p:spPr>
          <a:xfrm>
            <a:off x="342900" y="363538"/>
            <a:ext cx="2255838" cy="15494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b="1" sz="20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38" name="Google Shape;38;p7"/>
          <p:cNvSpPr txBox="1"/>
          <p:nvPr>
            <p:ph idx="1" type="body"/>
          </p:nvPr>
        </p:nvSpPr>
        <p:spPr>
          <a:xfrm>
            <a:off x="2681288" y="363538"/>
            <a:ext cx="3833812" cy="7804150"/>
          </a:xfrm>
          <a:prstGeom prst="rect">
            <a:avLst/>
          </a:prstGeom>
          <a:noFill/>
          <a:ln>
            <a:noFill/>
          </a:ln>
        </p:spPr>
        <p:txBody>
          <a:bodyPr anchorCtr="0" anchor="t" bIns="45700" lIns="91425" spcFirstLastPara="1" rIns="91425" wrap="square" tIns="45700">
            <a:noAutofit/>
          </a:bodyPr>
          <a:lstStyle>
            <a:lvl1pPr indent="-431800" lvl="0" marL="457200" algn="l">
              <a:lnSpc>
                <a:spcPct val="100000"/>
              </a:lnSpc>
              <a:spcBef>
                <a:spcPts val="640"/>
              </a:spcBef>
              <a:spcAft>
                <a:spcPts val="0"/>
              </a:spcAft>
              <a:buClr>
                <a:schemeClr val="dk1"/>
              </a:buClr>
              <a:buSzPts val="3200"/>
              <a:buFont typeface="Arial"/>
              <a:buChar char="•"/>
              <a:defRPr sz="3200"/>
            </a:lvl1pPr>
            <a:lvl2pPr indent="-406400" lvl="1" marL="914400" algn="l">
              <a:lnSpc>
                <a:spcPct val="100000"/>
              </a:lnSpc>
              <a:spcBef>
                <a:spcPts val="560"/>
              </a:spcBef>
              <a:spcAft>
                <a:spcPts val="0"/>
              </a:spcAft>
              <a:buClr>
                <a:schemeClr val="dk1"/>
              </a:buClr>
              <a:buSzPts val="2800"/>
              <a:buFont typeface="Arial"/>
              <a:buChar char="–"/>
              <a:defRPr sz="2800"/>
            </a:lvl2pPr>
            <a:lvl3pPr indent="-381000" lvl="2" marL="1371600" algn="l">
              <a:lnSpc>
                <a:spcPct val="100000"/>
              </a:lnSpc>
              <a:spcBef>
                <a:spcPts val="480"/>
              </a:spcBef>
              <a:spcAft>
                <a:spcPts val="0"/>
              </a:spcAft>
              <a:buClr>
                <a:schemeClr val="dk1"/>
              </a:buClr>
              <a:buSzPts val="2400"/>
              <a:buFont typeface="Arial"/>
              <a:buChar char="•"/>
              <a:defRPr sz="2400"/>
            </a:lvl3pPr>
            <a:lvl4pPr indent="-355600" lvl="3" marL="1828800" algn="l">
              <a:lnSpc>
                <a:spcPct val="100000"/>
              </a:lnSpc>
              <a:spcBef>
                <a:spcPts val="400"/>
              </a:spcBef>
              <a:spcAft>
                <a:spcPts val="0"/>
              </a:spcAft>
              <a:buClr>
                <a:schemeClr val="dk1"/>
              </a:buClr>
              <a:buSzPts val="2000"/>
              <a:buFont typeface="Arial"/>
              <a:buChar char="–"/>
              <a:defRPr sz="2000"/>
            </a:lvl4pPr>
            <a:lvl5pPr indent="-355600" lvl="4" marL="2286000" algn="l">
              <a:lnSpc>
                <a:spcPct val="100000"/>
              </a:lnSpc>
              <a:spcBef>
                <a:spcPts val="400"/>
              </a:spcBef>
              <a:spcAft>
                <a:spcPts val="0"/>
              </a:spcAft>
              <a:buClr>
                <a:schemeClr val="dk1"/>
              </a:buClr>
              <a:buSzPts val="2000"/>
              <a:buFont typeface="Arial"/>
              <a:buChar char="»"/>
              <a:defRPr sz="2000"/>
            </a:lvl5pPr>
            <a:lvl6pPr indent="-355600" lvl="5" marL="2743200" algn="l">
              <a:lnSpc>
                <a:spcPct val="100000"/>
              </a:lnSpc>
              <a:spcBef>
                <a:spcPts val="400"/>
              </a:spcBef>
              <a:spcAft>
                <a:spcPts val="0"/>
              </a:spcAft>
              <a:buClr>
                <a:schemeClr val="dk1"/>
              </a:buClr>
              <a:buSzPts val="2000"/>
              <a:buFont typeface="Arial"/>
              <a:buChar char="»"/>
              <a:defRPr sz="2000"/>
            </a:lvl6pPr>
            <a:lvl7pPr indent="-355600" lvl="6" marL="3200400" algn="l">
              <a:lnSpc>
                <a:spcPct val="100000"/>
              </a:lnSpc>
              <a:spcBef>
                <a:spcPts val="400"/>
              </a:spcBef>
              <a:spcAft>
                <a:spcPts val="0"/>
              </a:spcAft>
              <a:buClr>
                <a:schemeClr val="dk1"/>
              </a:buClr>
              <a:buSzPts val="2000"/>
              <a:buFont typeface="Arial"/>
              <a:buChar char="»"/>
              <a:defRPr sz="2000"/>
            </a:lvl7pPr>
            <a:lvl8pPr indent="-355600" lvl="7" marL="3657600" algn="l">
              <a:lnSpc>
                <a:spcPct val="100000"/>
              </a:lnSpc>
              <a:spcBef>
                <a:spcPts val="400"/>
              </a:spcBef>
              <a:spcAft>
                <a:spcPts val="0"/>
              </a:spcAft>
              <a:buClr>
                <a:schemeClr val="dk1"/>
              </a:buClr>
              <a:buSzPts val="2000"/>
              <a:buFont typeface="Arial"/>
              <a:buChar char="»"/>
              <a:defRPr sz="2000"/>
            </a:lvl8pPr>
            <a:lvl9pPr indent="-355600" lvl="8" marL="4114800" algn="l">
              <a:lnSpc>
                <a:spcPct val="100000"/>
              </a:lnSpc>
              <a:spcBef>
                <a:spcPts val="400"/>
              </a:spcBef>
              <a:spcAft>
                <a:spcPts val="0"/>
              </a:spcAft>
              <a:buClr>
                <a:schemeClr val="dk1"/>
              </a:buClr>
              <a:buSzPts val="2000"/>
              <a:buFont typeface="Arial"/>
              <a:buChar char="»"/>
              <a:defRPr sz="2000"/>
            </a:lvl9pPr>
          </a:lstStyle>
          <a:p/>
        </p:txBody>
      </p:sp>
      <p:sp>
        <p:nvSpPr>
          <p:cNvPr id="39" name="Google Shape;39;p7"/>
          <p:cNvSpPr txBox="1"/>
          <p:nvPr>
            <p:ph idx="2" type="body"/>
          </p:nvPr>
        </p:nvSpPr>
        <p:spPr>
          <a:xfrm>
            <a:off x="342900" y="1912938"/>
            <a:ext cx="2255838" cy="6254750"/>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80"/>
              </a:spcBef>
              <a:spcAft>
                <a:spcPts val="0"/>
              </a:spcAft>
              <a:buClr>
                <a:schemeClr val="dk1"/>
              </a:buClr>
              <a:buSzPts val="1400"/>
              <a:buFont typeface="Arial"/>
              <a:buNone/>
              <a:defRPr sz="1400"/>
            </a:lvl1pPr>
            <a:lvl2pPr indent="-228600" lvl="1" marL="914400" algn="l">
              <a:lnSpc>
                <a:spcPct val="100000"/>
              </a:lnSpc>
              <a:spcBef>
                <a:spcPts val="240"/>
              </a:spcBef>
              <a:spcAft>
                <a:spcPts val="0"/>
              </a:spcAft>
              <a:buClr>
                <a:schemeClr val="dk1"/>
              </a:buClr>
              <a:buSzPts val="1200"/>
              <a:buFont typeface="Arial"/>
              <a:buNone/>
              <a:defRPr sz="1200"/>
            </a:lvl2pPr>
            <a:lvl3pPr indent="-228600" lvl="2" marL="1371600" algn="l">
              <a:lnSpc>
                <a:spcPct val="100000"/>
              </a:lnSpc>
              <a:spcBef>
                <a:spcPts val="200"/>
              </a:spcBef>
              <a:spcAft>
                <a:spcPts val="0"/>
              </a:spcAft>
              <a:buClr>
                <a:schemeClr val="dk1"/>
              </a:buClr>
              <a:buSzPts val="1000"/>
              <a:buFont typeface="Arial"/>
              <a:buNone/>
              <a:defRPr sz="1000"/>
            </a:lvl3pPr>
            <a:lvl4pPr indent="-228600" lvl="3" marL="1828800" algn="l">
              <a:lnSpc>
                <a:spcPct val="100000"/>
              </a:lnSpc>
              <a:spcBef>
                <a:spcPts val="180"/>
              </a:spcBef>
              <a:spcAft>
                <a:spcPts val="0"/>
              </a:spcAft>
              <a:buClr>
                <a:schemeClr val="dk1"/>
              </a:buClr>
              <a:buSzPts val="900"/>
              <a:buFont typeface="Arial"/>
              <a:buNone/>
              <a:defRPr sz="900"/>
            </a:lvl4pPr>
            <a:lvl5pPr indent="-228600" lvl="4" marL="2286000" algn="l">
              <a:lnSpc>
                <a:spcPct val="100000"/>
              </a:lnSpc>
              <a:spcBef>
                <a:spcPts val="180"/>
              </a:spcBef>
              <a:spcAft>
                <a:spcPts val="0"/>
              </a:spcAft>
              <a:buClr>
                <a:schemeClr val="dk1"/>
              </a:buClr>
              <a:buSzPts val="900"/>
              <a:buFont typeface="Arial"/>
              <a:buNone/>
              <a:defRPr sz="900"/>
            </a:lvl5pPr>
            <a:lvl6pPr indent="-228600" lvl="5" marL="2743200" algn="l">
              <a:lnSpc>
                <a:spcPct val="100000"/>
              </a:lnSpc>
              <a:spcBef>
                <a:spcPts val="180"/>
              </a:spcBef>
              <a:spcAft>
                <a:spcPts val="0"/>
              </a:spcAft>
              <a:buClr>
                <a:schemeClr val="dk1"/>
              </a:buClr>
              <a:buSzPts val="900"/>
              <a:buFont typeface="Arial"/>
              <a:buNone/>
              <a:defRPr sz="900"/>
            </a:lvl6pPr>
            <a:lvl7pPr indent="-228600" lvl="6" marL="3200400" algn="l">
              <a:lnSpc>
                <a:spcPct val="100000"/>
              </a:lnSpc>
              <a:spcBef>
                <a:spcPts val="180"/>
              </a:spcBef>
              <a:spcAft>
                <a:spcPts val="0"/>
              </a:spcAft>
              <a:buClr>
                <a:schemeClr val="dk1"/>
              </a:buClr>
              <a:buSzPts val="900"/>
              <a:buFont typeface="Arial"/>
              <a:buNone/>
              <a:defRPr sz="900"/>
            </a:lvl7pPr>
            <a:lvl8pPr indent="-228600" lvl="7" marL="3657600" algn="l">
              <a:lnSpc>
                <a:spcPct val="100000"/>
              </a:lnSpc>
              <a:spcBef>
                <a:spcPts val="180"/>
              </a:spcBef>
              <a:spcAft>
                <a:spcPts val="0"/>
              </a:spcAft>
              <a:buClr>
                <a:schemeClr val="dk1"/>
              </a:buClr>
              <a:buSzPts val="900"/>
              <a:buFont typeface="Arial"/>
              <a:buNone/>
              <a:defRPr sz="900"/>
            </a:lvl8pPr>
            <a:lvl9pPr indent="-228600" lvl="8" marL="4114800" algn="l">
              <a:lnSpc>
                <a:spcPct val="100000"/>
              </a:lnSpc>
              <a:spcBef>
                <a:spcPts val="180"/>
              </a:spcBef>
              <a:spcAft>
                <a:spcPts val="0"/>
              </a:spcAft>
              <a:buClr>
                <a:schemeClr val="dk1"/>
              </a:buClr>
              <a:buSzPts val="900"/>
              <a:buFont typeface="Arial"/>
              <a:buNone/>
              <a:defRPr sz="900"/>
            </a:lvl9pPr>
          </a:lstStyle>
          <a:p/>
        </p:txBody>
      </p:sp>
      <p:sp>
        <p:nvSpPr>
          <p:cNvPr id="40" name="Google Shape;40;p7"/>
          <p:cNvSpPr txBox="1"/>
          <p:nvPr>
            <p:ph idx="10" type="dt"/>
          </p:nvPr>
        </p:nvSpPr>
        <p:spPr>
          <a:xfrm>
            <a:off x="342900" y="8326437"/>
            <a:ext cx="1600200" cy="635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7"/>
          <p:cNvSpPr txBox="1"/>
          <p:nvPr>
            <p:ph idx="11" type="ftr"/>
          </p:nvPr>
        </p:nvSpPr>
        <p:spPr>
          <a:xfrm>
            <a:off x="2343150" y="8326437"/>
            <a:ext cx="2171700" cy="635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7"/>
          <p:cNvSpPr txBox="1"/>
          <p:nvPr>
            <p:ph idx="12" type="sldNum"/>
          </p:nvPr>
        </p:nvSpPr>
        <p:spPr>
          <a:xfrm>
            <a:off x="4914900" y="8326437"/>
            <a:ext cx="1600200" cy="6350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 blanco" type="blank">
  <p:cSld name="BLANK">
    <p:spTree>
      <p:nvGrpSpPr>
        <p:cNvPr id="43" name="Shape 43"/>
        <p:cNvGrpSpPr/>
        <p:nvPr/>
      </p:nvGrpSpPr>
      <p:grpSpPr>
        <a:xfrm>
          <a:off x="0" y="0"/>
          <a:ext cx="0" cy="0"/>
          <a:chOff x="0" y="0"/>
          <a:chExt cx="0" cy="0"/>
        </a:xfrm>
      </p:grpSpPr>
      <p:sp>
        <p:nvSpPr>
          <p:cNvPr id="44" name="Google Shape;44;p8"/>
          <p:cNvSpPr txBox="1"/>
          <p:nvPr>
            <p:ph idx="10" type="dt"/>
          </p:nvPr>
        </p:nvSpPr>
        <p:spPr>
          <a:xfrm>
            <a:off x="342900" y="8326437"/>
            <a:ext cx="1600200" cy="635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8"/>
          <p:cNvSpPr txBox="1"/>
          <p:nvPr>
            <p:ph idx="11" type="ftr"/>
          </p:nvPr>
        </p:nvSpPr>
        <p:spPr>
          <a:xfrm>
            <a:off x="2343150" y="8326437"/>
            <a:ext cx="2171700" cy="635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8"/>
          <p:cNvSpPr txBox="1"/>
          <p:nvPr>
            <p:ph idx="12" type="sldNum"/>
          </p:nvPr>
        </p:nvSpPr>
        <p:spPr>
          <a:xfrm>
            <a:off x="4914900" y="8326437"/>
            <a:ext cx="1600200" cy="6350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ólo el título" type="titleOnly">
  <p:cSld name="TITLE_ONLY">
    <p:spTree>
      <p:nvGrpSpPr>
        <p:cNvPr id="47" name="Shape 47"/>
        <p:cNvGrpSpPr/>
        <p:nvPr/>
      </p:nvGrpSpPr>
      <p:grpSpPr>
        <a:xfrm>
          <a:off x="0" y="0"/>
          <a:ext cx="0" cy="0"/>
          <a:chOff x="0" y="0"/>
          <a:chExt cx="0" cy="0"/>
        </a:xfrm>
      </p:grpSpPr>
      <p:sp>
        <p:nvSpPr>
          <p:cNvPr id="48" name="Google Shape;48;p9"/>
          <p:cNvSpPr txBox="1"/>
          <p:nvPr>
            <p:ph type="title"/>
          </p:nvPr>
        </p:nvSpPr>
        <p:spPr>
          <a:xfrm>
            <a:off x="342900" y="366712"/>
            <a:ext cx="6172200" cy="1524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49" name="Google Shape;49;p9"/>
          <p:cNvSpPr txBox="1"/>
          <p:nvPr>
            <p:ph idx="10" type="dt"/>
          </p:nvPr>
        </p:nvSpPr>
        <p:spPr>
          <a:xfrm>
            <a:off x="342900" y="8326437"/>
            <a:ext cx="1600200" cy="635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9"/>
          <p:cNvSpPr txBox="1"/>
          <p:nvPr>
            <p:ph idx="11" type="ftr"/>
          </p:nvPr>
        </p:nvSpPr>
        <p:spPr>
          <a:xfrm>
            <a:off x="2343150" y="8326437"/>
            <a:ext cx="2171700" cy="635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9"/>
          <p:cNvSpPr txBox="1"/>
          <p:nvPr>
            <p:ph idx="12" type="sldNum"/>
          </p:nvPr>
        </p:nvSpPr>
        <p:spPr>
          <a:xfrm>
            <a:off x="4914900" y="8326437"/>
            <a:ext cx="1600200" cy="6350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ción" type="twoTxTwoObj">
  <p:cSld name="TWO_OBJECTS_WITH_TEXT">
    <p:spTree>
      <p:nvGrpSpPr>
        <p:cNvPr id="52" name="Shape 52"/>
        <p:cNvGrpSpPr/>
        <p:nvPr/>
      </p:nvGrpSpPr>
      <p:grpSpPr>
        <a:xfrm>
          <a:off x="0" y="0"/>
          <a:ext cx="0" cy="0"/>
          <a:chOff x="0" y="0"/>
          <a:chExt cx="0" cy="0"/>
        </a:xfrm>
      </p:grpSpPr>
      <p:sp>
        <p:nvSpPr>
          <p:cNvPr id="53" name="Google Shape;53;p10"/>
          <p:cNvSpPr txBox="1"/>
          <p:nvPr>
            <p:ph type="title"/>
          </p:nvPr>
        </p:nvSpPr>
        <p:spPr>
          <a:xfrm>
            <a:off x="342900" y="366712"/>
            <a:ext cx="6172200" cy="1524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54" name="Google Shape;54;p10"/>
          <p:cNvSpPr txBox="1"/>
          <p:nvPr>
            <p:ph idx="1" type="body"/>
          </p:nvPr>
        </p:nvSpPr>
        <p:spPr>
          <a:xfrm>
            <a:off x="342900" y="2046288"/>
            <a:ext cx="3030538" cy="854075"/>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80"/>
              </a:spcBef>
              <a:spcAft>
                <a:spcPts val="0"/>
              </a:spcAft>
              <a:buClr>
                <a:schemeClr val="dk1"/>
              </a:buClr>
              <a:buSzPts val="2400"/>
              <a:buFont typeface="Arial"/>
              <a:buNone/>
              <a:defRPr b="1" sz="2400"/>
            </a:lvl1pPr>
            <a:lvl2pPr indent="-228600" lvl="1" marL="914400" algn="l">
              <a:lnSpc>
                <a:spcPct val="100000"/>
              </a:lnSpc>
              <a:spcBef>
                <a:spcPts val="400"/>
              </a:spcBef>
              <a:spcAft>
                <a:spcPts val="0"/>
              </a:spcAft>
              <a:buClr>
                <a:schemeClr val="dk1"/>
              </a:buClr>
              <a:buSzPts val="2000"/>
              <a:buFont typeface="Arial"/>
              <a:buNone/>
              <a:defRPr b="1" sz="2000"/>
            </a:lvl2pPr>
            <a:lvl3pPr indent="-228600" lvl="2" marL="1371600" algn="l">
              <a:lnSpc>
                <a:spcPct val="100000"/>
              </a:lnSpc>
              <a:spcBef>
                <a:spcPts val="360"/>
              </a:spcBef>
              <a:spcAft>
                <a:spcPts val="0"/>
              </a:spcAft>
              <a:buClr>
                <a:schemeClr val="dk1"/>
              </a:buClr>
              <a:buSzPts val="1800"/>
              <a:buFont typeface="Arial"/>
              <a:buNone/>
              <a:defRPr b="1" sz="1800"/>
            </a:lvl3pPr>
            <a:lvl4pPr indent="-228600" lvl="3" marL="1828800" algn="l">
              <a:lnSpc>
                <a:spcPct val="100000"/>
              </a:lnSpc>
              <a:spcBef>
                <a:spcPts val="320"/>
              </a:spcBef>
              <a:spcAft>
                <a:spcPts val="0"/>
              </a:spcAft>
              <a:buClr>
                <a:schemeClr val="dk1"/>
              </a:buClr>
              <a:buSzPts val="1600"/>
              <a:buFont typeface="Arial"/>
              <a:buNone/>
              <a:defRPr b="1" sz="1600"/>
            </a:lvl4pPr>
            <a:lvl5pPr indent="-228600" lvl="4" marL="2286000" algn="l">
              <a:lnSpc>
                <a:spcPct val="100000"/>
              </a:lnSpc>
              <a:spcBef>
                <a:spcPts val="320"/>
              </a:spcBef>
              <a:spcAft>
                <a:spcPts val="0"/>
              </a:spcAft>
              <a:buClr>
                <a:schemeClr val="dk1"/>
              </a:buClr>
              <a:buSzPts val="1600"/>
              <a:buFont typeface="Arial"/>
              <a:buNone/>
              <a:defRPr b="1" sz="1600"/>
            </a:lvl5pPr>
            <a:lvl6pPr indent="-228600" lvl="5" marL="2743200" algn="l">
              <a:lnSpc>
                <a:spcPct val="100000"/>
              </a:lnSpc>
              <a:spcBef>
                <a:spcPts val="320"/>
              </a:spcBef>
              <a:spcAft>
                <a:spcPts val="0"/>
              </a:spcAft>
              <a:buClr>
                <a:schemeClr val="dk1"/>
              </a:buClr>
              <a:buSzPts val="1600"/>
              <a:buFont typeface="Arial"/>
              <a:buNone/>
              <a:defRPr b="1" sz="1600"/>
            </a:lvl6pPr>
            <a:lvl7pPr indent="-228600" lvl="6" marL="3200400" algn="l">
              <a:lnSpc>
                <a:spcPct val="100000"/>
              </a:lnSpc>
              <a:spcBef>
                <a:spcPts val="320"/>
              </a:spcBef>
              <a:spcAft>
                <a:spcPts val="0"/>
              </a:spcAft>
              <a:buClr>
                <a:schemeClr val="dk1"/>
              </a:buClr>
              <a:buSzPts val="1600"/>
              <a:buFont typeface="Arial"/>
              <a:buNone/>
              <a:defRPr b="1" sz="1600"/>
            </a:lvl7pPr>
            <a:lvl8pPr indent="-228600" lvl="7" marL="3657600" algn="l">
              <a:lnSpc>
                <a:spcPct val="100000"/>
              </a:lnSpc>
              <a:spcBef>
                <a:spcPts val="320"/>
              </a:spcBef>
              <a:spcAft>
                <a:spcPts val="0"/>
              </a:spcAft>
              <a:buClr>
                <a:schemeClr val="dk1"/>
              </a:buClr>
              <a:buSzPts val="1600"/>
              <a:buFont typeface="Arial"/>
              <a:buNone/>
              <a:defRPr b="1" sz="1600"/>
            </a:lvl8pPr>
            <a:lvl9pPr indent="-228600" lvl="8" marL="4114800" algn="l">
              <a:lnSpc>
                <a:spcPct val="100000"/>
              </a:lnSpc>
              <a:spcBef>
                <a:spcPts val="320"/>
              </a:spcBef>
              <a:spcAft>
                <a:spcPts val="0"/>
              </a:spcAft>
              <a:buClr>
                <a:schemeClr val="dk1"/>
              </a:buClr>
              <a:buSzPts val="1600"/>
              <a:buFont typeface="Arial"/>
              <a:buNone/>
              <a:defRPr b="1" sz="1600"/>
            </a:lvl9pPr>
          </a:lstStyle>
          <a:p/>
        </p:txBody>
      </p:sp>
      <p:sp>
        <p:nvSpPr>
          <p:cNvPr id="55" name="Google Shape;55;p10"/>
          <p:cNvSpPr txBox="1"/>
          <p:nvPr>
            <p:ph idx="2" type="body"/>
          </p:nvPr>
        </p:nvSpPr>
        <p:spPr>
          <a:xfrm>
            <a:off x="342900" y="2900363"/>
            <a:ext cx="3030538" cy="5267325"/>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chemeClr val="dk1"/>
              </a:buClr>
              <a:buSzPts val="2400"/>
              <a:buFont typeface="Arial"/>
              <a:buChar char="•"/>
              <a:defRPr sz="2400"/>
            </a:lvl1pPr>
            <a:lvl2pPr indent="-355600" lvl="1" marL="914400" algn="l">
              <a:lnSpc>
                <a:spcPct val="100000"/>
              </a:lnSpc>
              <a:spcBef>
                <a:spcPts val="400"/>
              </a:spcBef>
              <a:spcAft>
                <a:spcPts val="0"/>
              </a:spcAft>
              <a:buClr>
                <a:schemeClr val="dk1"/>
              </a:buClr>
              <a:buSzPts val="2000"/>
              <a:buFont typeface="Arial"/>
              <a:buChar char="–"/>
              <a:defRPr sz="2000"/>
            </a:lvl2pPr>
            <a:lvl3pPr indent="-342900" lvl="2" marL="1371600" algn="l">
              <a:lnSpc>
                <a:spcPct val="100000"/>
              </a:lnSpc>
              <a:spcBef>
                <a:spcPts val="360"/>
              </a:spcBef>
              <a:spcAft>
                <a:spcPts val="0"/>
              </a:spcAft>
              <a:buClr>
                <a:schemeClr val="dk1"/>
              </a:buClr>
              <a:buSzPts val="1800"/>
              <a:buFont typeface="Arial"/>
              <a:buChar char="•"/>
              <a:defRPr sz="1800"/>
            </a:lvl3pPr>
            <a:lvl4pPr indent="-330200" lvl="3" marL="1828800" algn="l">
              <a:lnSpc>
                <a:spcPct val="100000"/>
              </a:lnSpc>
              <a:spcBef>
                <a:spcPts val="320"/>
              </a:spcBef>
              <a:spcAft>
                <a:spcPts val="0"/>
              </a:spcAft>
              <a:buClr>
                <a:schemeClr val="dk1"/>
              </a:buClr>
              <a:buSzPts val="1600"/>
              <a:buFont typeface="Arial"/>
              <a:buChar char="–"/>
              <a:defRPr sz="1600"/>
            </a:lvl4pPr>
            <a:lvl5pPr indent="-330200" lvl="4" marL="2286000" algn="l">
              <a:lnSpc>
                <a:spcPct val="100000"/>
              </a:lnSpc>
              <a:spcBef>
                <a:spcPts val="320"/>
              </a:spcBef>
              <a:spcAft>
                <a:spcPts val="0"/>
              </a:spcAft>
              <a:buClr>
                <a:schemeClr val="dk1"/>
              </a:buClr>
              <a:buSzPts val="1600"/>
              <a:buFont typeface="Arial"/>
              <a:buChar char="»"/>
              <a:defRPr sz="1600"/>
            </a:lvl5pPr>
            <a:lvl6pPr indent="-330200" lvl="5" marL="2743200" algn="l">
              <a:lnSpc>
                <a:spcPct val="100000"/>
              </a:lnSpc>
              <a:spcBef>
                <a:spcPts val="320"/>
              </a:spcBef>
              <a:spcAft>
                <a:spcPts val="0"/>
              </a:spcAft>
              <a:buClr>
                <a:schemeClr val="dk1"/>
              </a:buClr>
              <a:buSzPts val="1600"/>
              <a:buFont typeface="Arial"/>
              <a:buChar char="»"/>
              <a:defRPr sz="1600"/>
            </a:lvl6pPr>
            <a:lvl7pPr indent="-330200" lvl="6" marL="3200400" algn="l">
              <a:lnSpc>
                <a:spcPct val="100000"/>
              </a:lnSpc>
              <a:spcBef>
                <a:spcPts val="320"/>
              </a:spcBef>
              <a:spcAft>
                <a:spcPts val="0"/>
              </a:spcAft>
              <a:buClr>
                <a:schemeClr val="dk1"/>
              </a:buClr>
              <a:buSzPts val="1600"/>
              <a:buFont typeface="Arial"/>
              <a:buChar char="»"/>
              <a:defRPr sz="1600"/>
            </a:lvl7pPr>
            <a:lvl8pPr indent="-330200" lvl="7" marL="3657600" algn="l">
              <a:lnSpc>
                <a:spcPct val="100000"/>
              </a:lnSpc>
              <a:spcBef>
                <a:spcPts val="320"/>
              </a:spcBef>
              <a:spcAft>
                <a:spcPts val="0"/>
              </a:spcAft>
              <a:buClr>
                <a:schemeClr val="dk1"/>
              </a:buClr>
              <a:buSzPts val="1600"/>
              <a:buFont typeface="Arial"/>
              <a:buChar char="»"/>
              <a:defRPr sz="1600"/>
            </a:lvl8pPr>
            <a:lvl9pPr indent="-330200" lvl="8" marL="4114800" algn="l">
              <a:lnSpc>
                <a:spcPct val="100000"/>
              </a:lnSpc>
              <a:spcBef>
                <a:spcPts val="320"/>
              </a:spcBef>
              <a:spcAft>
                <a:spcPts val="0"/>
              </a:spcAft>
              <a:buClr>
                <a:schemeClr val="dk1"/>
              </a:buClr>
              <a:buSzPts val="1600"/>
              <a:buFont typeface="Arial"/>
              <a:buChar char="»"/>
              <a:defRPr sz="1600"/>
            </a:lvl9pPr>
          </a:lstStyle>
          <a:p/>
        </p:txBody>
      </p:sp>
      <p:sp>
        <p:nvSpPr>
          <p:cNvPr id="56" name="Google Shape;56;p10"/>
          <p:cNvSpPr txBox="1"/>
          <p:nvPr>
            <p:ph idx="3" type="body"/>
          </p:nvPr>
        </p:nvSpPr>
        <p:spPr>
          <a:xfrm>
            <a:off x="3484563" y="2046288"/>
            <a:ext cx="3030537" cy="854075"/>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80"/>
              </a:spcBef>
              <a:spcAft>
                <a:spcPts val="0"/>
              </a:spcAft>
              <a:buClr>
                <a:schemeClr val="dk1"/>
              </a:buClr>
              <a:buSzPts val="2400"/>
              <a:buFont typeface="Arial"/>
              <a:buNone/>
              <a:defRPr b="1" sz="2400"/>
            </a:lvl1pPr>
            <a:lvl2pPr indent="-228600" lvl="1" marL="914400" algn="l">
              <a:lnSpc>
                <a:spcPct val="100000"/>
              </a:lnSpc>
              <a:spcBef>
                <a:spcPts val="400"/>
              </a:spcBef>
              <a:spcAft>
                <a:spcPts val="0"/>
              </a:spcAft>
              <a:buClr>
                <a:schemeClr val="dk1"/>
              </a:buClr>
              <a:buSzPts val="2000"/>
              <a:buFont typeface="Arial"/>
              <a:buNone/>
              <a:defRPr b="1" sz="2000"/>
            </a:lvl2pPr>
            <a:lvl3pPr indent="-228600" lvl="2" marL="1371600" algn="l">
              <a:lnSpc>
                <a:spcPct val="100000"/>
              </a:lnSpc>
              <a:spcBef>
                <a:spcPts val="360"/>
              </a:spcBef>
              <a:spcAft>
                <a:spcPts val="0"/>
              </a:spcAft>
              <a:buClr>
                <a:schemeClr val="dk1"/>
              </a:buClr>
              <a:buSzPts val="1800"/>
              <a:buFont typeface="Arial"/>
              <a:buNone/>
              <a:defRPr b="1" sz="1800"/>
            </a:lvl3pPr>
            <a:lvl4pPr indent="-228600" lvl="3" marL="1828800" algn="l">
              <a:lnSpc>
                <a:spcPct val="100000"/>
              </a:lnSpc>
              <a:spcBef>
                <a:spcPts val="320"/>
              </a:spcBef>
              <a:spcAft>
                <a:spcPts val="0"/>
              </a:spcAft>
              <a:buClr>
                <a:schemeClr val="dk1"/>
              </a:buClr>
              <a:buSzPts val="1600"/>
              <a:buFont typeface="Arial"/>
              <a:buNone/>
              <a:defRPr b="1" sz="1600"/>
            </a:lvl4pPr>
            <a:lvl5pPr indent="-228600" lvl="4" marL="2286000" algn="l">
              <a:lnSpc>
                <a:spcPct val="100000"/>
              </a:lnSpc>
              <a:spcBef>
                <a:spcPts val="320"/>
              </a:spcBef>
              <a:spcAft>
                <a:spcPts val="0"/>
              </a:spcAft>
              <a:buClr>
                <a:schemeClr val="dk1"/>
              </a:buClr>
              <a:buSzPts val="1600"/>
              <a:buFont typeface="Arial"/>
              <a:buNone/>
              <a:defRPr b="1" sz="1600"/>
            </a:lvl5pPr>
            <a:lvl6pPr indent="-228600" lvl="5" marL="2743200" algn="l">
              <a:lnSpc>
                <a:spcPct val="100000"/>
              </a:lnSpc>
              <a:spcBef>
                <a:spcPts val="320"/>
              </a:spcBef>
              <a:spcAft>
                <a:spcPts val="0"/>
              </a:spcAft>
              <a:buClr>
                <a:schemeClr val="dk1"/>
              </a:buClr>
              <a:buSzPts val="1600"/>
              <a:buFont typeface="Arial"/>
              <a:buNone/>
              <a:defRPr b="1" sz="1600"/>
            </a:lvl6pPr>
            <a:lvl7pPr indent="-228600" lvl="6" marL="3200400" algn="l">
              <a:lnSpc>
                <a:spcPct val="100000"/>
              </a:lnSpc>
              <a:spcBef>
                <a:spcPts val="320"/>
              </a:spcBef>
              <a:spcAft>
                <a:spcPts val="0"/>
              </a:spcAft>
              <a:buClr>
                <a:schemeClr val="dk1"/>
              </a:buClr>
              <a:buSzPts val="1600"/>
              <a:buFont typeface="Arial"/>
              <a:buNone/>
              <a:defRPr b="1" sz="1600"/>
            </a:lvl7pPr>
            <a:lvl8pPr indent="-228600" lvl="7" marL="3657600" algn="l">
              <a:lnSpc>
                <a:spcPct val="100000"/>
              </a:lnSpc>
              <a:spcBef>
                <a:spcPts val="320"/>
              </a:spcBef>
              <a:spcAft>
                <a:spcPts val="0"/>
              </a:spcAft>
              <a:buClr>
                <a:schemeClr val="dk1"/>
              </a:buClr>
              <a:buSzPts val="1600"/>
              <a:buFont typeface="Arial"/>
              <a:buNone/>
              <a:defRPr b="1" sz="1600"/>
            </a:lvl8pPr>
            <a:lvl9pPr indent="-228600" lvl="8" marL="4114800" algn="l">
              <a:lnSpc>
                <a:spcPct val="100000"/>
              </a:lnSpc>
              <a:spcBef>
                <a:spcPts val="320"/>
              </a:spcBef>
              <a:spcAft>
                <a:spcPts val="0"/>
              </a:spcAft>
              <a:buClr>
                <a:schemeClr val="dk1"/>
              </a:buClr>
              <a:buSzPts val="1600"/>
              <a:buFont typeface="Arial"/>
              <a:buNone/>
              <a:defRPr b="1" sz="1600"/>
            </a:lvl9pPr>
          </a:lstStyle>
          <a:p/>
        </p:txBody>
      </p:sp>
      <p:sp>
        <p:nvSpPr>
          <p:cNvPr id="57" name="Google Shape;57;p10"/>
          <p:cNvSpPr txBox="1"/>
          <p:nvPr>
            <p:ph idx="4" type="body"/>
          </p:nvPr>
        </p:nvSpPr>
        <p:spPr>
          <a:xfrm>
            <a:off x="3484563" y="2900363"/>
            <a:ext cx="3030537" cy="5267325"/>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chemeClr val="dk1"/>
              </a:buClr>
              <a:buSzPts val="2400"/>
              <a:buFont typeface="Arial"/>
              <a:buChar char="•"/>
              <a:defRPr sz="2400"/>
            </a:lvl1pPr>
            <a:lvl2pPr indent="-355600" lvl="1" marL="914400" algn="l">
              <a:lnSpc>
                <a:spcPct val="100000"/>
              </a:lnSpc>
              <a:spcBef>
                <a:spcPts val="400"/>
              </a:spcBef>
              <a:spcAft>
                <a:spcPts val="0"/>
              </a:spcAft>
              <a:buClr>
                <a:schemeClr val="dk1"/>
              </a:buClr>
              <a:buSzPts val="2000"/>
              <a:buFont typeface="Arial"/>
              <a:buChar char="–"/>
              <a:defRPr sz="2000"/>
            </a:lvl2pPr>
            <a:lvl3pPr indent="-342900" lvl="2" marL="1371600" algn="l">
              <a:lnSpc>
                <a:spcPct val="100000"/>
              </a:lnSpc>
              <a:spcBef>
                <a:spcPts val="360"/>
              </a:spcBef>
              <a:spcAft>
                <a:spcPts val="0"/>
              </a:spcAft>
              <a:buClr>
                <a:schemeClr val="dk1"/>
              </a:buClr>
              <a:buSzPts val="1800"/>
              <a:buFont typeface="Arial"/>
              <a:buChar char="•"/>
              <a:defRPr sz="1800"/>
            </a:lvl3pPr>
            <a:lvl4pPr indent="-330200" lvl="3" marL="1828800" algn="l">
              <a:lnSpc>
                <a:spcPct val="100000"/>
              </a:lnSpc>
              <a:spcBef>
                <a:spcPts val="320"/>
              </a:spcBef>
              <a:spcAft>
                <a:spcPts val="0"/>
              </a:spcAft>
              <a:buClr>
                <a:schemeClr val="dk1"/>
              </a:buClr>
              <a:buSzPts val="1600"/>
              <a:buFont typeface="Arial"/>
              <a:buChar char="–"/>
              <a:defRPr sz="1600"/>
            </a:lvl4pPr>
            <a:lvl5pPr indent="-330200" lvl="4" marL="2286000" algn="l">
              <a:lnSpc>
                <a:spcPct val="100000"/>
              </a:lnSpc>
              <a:spcBef>
                <a:spcPts val="320"/>
              </a:spcBef>
              <a:spcAft>
                <a:spcPts val="0"/>
              </a:spcAft>
              <a:buClr>
                <a:schemeClr val="dk1"/>
              </a:buClr>
              <a:buSzPts val="1600"/>
              <a:buFont typeface="Arial"/>
              <a:buChar char="»"/>
              <a:defRPr sz="1600"/>
            </a:lvl5pPr>
            <a:lvl6pPr indent="-330200" lvl="5" marL="2743200" algn="l">
              <a:lnSpc>
                <a:spcPct val="100000"/>
              </a:lnSpc>
              <a:spcBef>
                <a:spcPts val="320"/>
              </a:spcBef>
              <a:spcAft>
                <a:spcPts val="0"/>
              </a:spcAft>
              <a:buClr>
                <a:schemeClr val="dk1"/>
              </a:buClr>
              <a:buSzPts val="1600"/>
              <a:buFont typeface="Arial"/>
              <a:buChar char="»"/>
              <a:defRPr sz="1600"/>
            </a:lvl6pPr>
            <a:lvl7pPr indent="-330200" lvl="6" marL="3200400" algn="l">
              <a:lnSpc>
                <a:spcPct val="100000"/>
              </a:lnSpc>
              <a:spcBef>
                <a:spcPts val="320"/>
              </a:spcBef>
              <a:spcAft>
                <a:spcPts val="0"/>
              </a:spcAft>
              <a:buClr>
                <a:schemeClr val="dk1"/>
              </a:buClr>
              <a:buSzPts val="1600"/>
              <a:buFont typeface="Arial"/>
              <a:buChar char="»"/>
              <a:defRPr sz="1600"/>
            </a:lvl7pPr>
            <a:lvl8pPr indent="-330200" lvl="7" marL="3657600" algn="l">
              <a:lnSpc>
                <a:spcPct val="100000"/>
              </a:lnSpc>
              <a:spcBef>
                <a:spcPts val="320"/>
              </a:spcBef>
              <a:spcAft>
                <a:spcPts val="0"/>
              </a:spcAft>
              <a:buClr>
                <a:schemeClr val="dk1"/>
              </a:buClr>
              <a:buSzPts val="1600"/>
              <a:buFont typeface="Arial"/>
              <a:buChar char="»"/>
              <a:defRPr sz="1600"/>
            </a:lvl8pPr>
            <a:lvl9pPr indent="-330200" lvl="8" marL="4114800" algn="l">
              <a:lnSpc>
                <a:spcPct val="100000"/>
              </a:lnSpc>
              <a:spcBef>
                <a:spcPts val="320"/>
              </a:spcBef>
              <a:spcAft>
                <a:spcPts val="0"/>
              </a:spcAft>
              <a:buClr>
                <a:schemeClr val="dk1"/>
              </a:buClr>
              <a:buSzPts val="1600"/>
              <a:buFont typeface="Arial"/>
              <a:buChar char="»"/>
              <a:defRPr sz="1600"/>
            </a:lvl9pPr>
          </a:lstStyle>
          <a:p/>
        </p:txBody>
      </p:sp>
      <p:sp>
        <p:nvSpPr>
          <p:cNvPr id="58" name="Google Shape;58;p10"/>
          <p:cNvSpPr txBox="1"/>
          <p:nvPr>
            <p:ph idx="10" type="dt"/>
          </p:nvPr>
        </p:nvSpPr>
        <p:spPr>
          <a:xfrm>
            <a:off x="342900" y="8326437"/>
            <a:ext cx="1600200" cy="635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0"/>
          <p:cNvSpPr txBox="1"/>
          <p:nvPr>
            <p:ph idx="11" type="ftr"/>
          </p:nvPr>
        </p:nvSpPr>
        <p:spPr>
          <a:xfrm>
            <a:off x="2343150" y="8326437"/>
            <a:ext cx="2171700" cy="635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0"/>
          <p:cNvSpPr txBox="1"/>
          <p:nvPr>
            <p:ph idx="12" type="sldNum"/>
          </p:nvPr>
        </p:nvSpPr>
        <p:spPr>
          <a:xfrm>
            <a:off x="4914900" y="8326437"/>
            <a:ext cx="1600200" cy="6350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os objetos" type="twoObj">
  <p:cSld name="TWO_OBJECTS">
    <p:spTree>
      <p:nvGrpSpPr>
        <p:cNvPr id="61" name="Shape 61"/>
        <p:cNvGrpSpPr/>
        <p:nvPr/>
      </p:nvGrpSpPr>
      <p:grpSpPr>
        <a:xfrm>
          <a:off x="0" y="0"/>
          <a:ext cx="0" cy="0"/>
          <a:chOff x="0" y="0"/>
          <a:chExt cx="0" cy="0"/>
        </a:xfrm>
      </p:grpSpPr>
      <p:sp>
        <p:nvSpPr>
          <p:cNvPr id="62" name="Google Shape;62;p11"/>
          <p:cNvSpPr txBox="1"/>
          <p:nvPr>
            <p:ph type="title"/>
          </p:nvPr>
        </p:nvSpPr>
        <p:spPr>
          <a:xfrm>
            <a:off x="342900" y="366712"/>
            <a:ext cx="6172200" cy="1524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63" name="Google Shape;63;p11"/>
          <p:cNvSpPr txBox="1"/>
          <p:nvPr>
            <p:ph idx="1" type="body"/>
          </p:nvPr>
        </p:nvSpPr>
        <p:spPr>
          <a:xfrm>
            <a:off x="342900" y="2133600"/>
            <a:ext cx="3009900" cy="6034088"/>
          </a:xfrm>
          <a:prstGeom prst="rect">
            <a:avLst/>
          </a:prstGeom>
          <a:noFill/>
          <a:ln>
            <a:noFill/>
          </a:ln>
        </p:spPr>
        <p:txBody>
          <a:bodyPr anchorCtr="0" anchor="t" bIns="45700" lIns="91425" spcFirstLastPara="1" rIns="91425" wrap="square" tIns="45700">
            <a:noAutofit/>
          </a:bodyPr>
          <a:lstStyle>
            <a:lvl1pPr indent="-406400" lvl="0" marL="457200" algn="l">
              <a:lnSpc>
                <a:spcPct val="100000"/>
              </a:lnSpc>
              <a:spcBef>
                <a:spcPts val="560"/>
              </a:spcBef>
              <a:spcAft>
                <a:spcPts val="0"/>
              </a:spcAft>
              <a:buClr>
                <a:schemeClr val="dk1"/>
              </a:buClr>
              <a:buSzPts val="2800"/>
              <a:buFont typeface="Arial"/>
              <a:buChar char="•"/>
              <a:defRPr sz="2800"/>
            </a:lvl1pPr>
            <a:lvl2pPr indent="-381000" lvl="1" marL="914400" algn="l">
              <a:lnSpc>
                <a:spcPct val="100000"/>
              </a:lnSpc>
              <a:spcBef>
                <a:spcPts val="480"/>
              </a:spcBef>
              <a:spcAft>
                <a:spcPts val="0"/>
              </a:spcAft>
              <a:buClr>
                <a:schemeClr val="dk1"/>
              </a:buClr>
              <a:buSzPts val="2400"/>
              <a:buFont typeface="Arial"/>
              <a:buChar char="–"/>
              <a:defRPr sz="2400"/>
            </a:lvl2pPr>
            <a:lvl3pPr indent="-355600" lvl="2" marL="1371600" algn="l">
              <a:lnSpc>
                <a:spcPct val="100000"/>
              </a:lnSpc>
              <a:spcBef>
                <a:spcPts val="400"/>
              </a:spcBef>
              <a:spcAft>
                <a:spcPts val="0"/>
              </a:spcAft>
              <a:buClr>
                <a:schemeClr val="dk1"/>
              </a:buClr>
              <a:buSzPts val="2000"/>
              <a:buFont typeface="Arial"/>
              <a:buChar char="•"/>
              <a:defRPr sz="2000"/>
            </a:lvl3pPr>
            <a:lvl4pPr indent="-342900" lvl="3" marL="1828800" algn="l">
              <a:lnSpc>
                <a:spcPct val="100000"/>
              </a:lnSpc>
              <a:spcBef>
                <a:spcPts val="360"/>
              </a:spcBef>
              <a:spcAft>
                <a:spcPts val="0"/>
              </a:spcAft>
              <a:buClr>
                <a:schemeClr val="dk1"/>
              </a:buClr>
              <a:buSzPts val="1800"/>
              <a:buFont typeface="Arial"/>
              <a:buChar char="–"/>
              <a:defRPr sz="1800"/>
            </a:lvl4pPr>
            <a:lvl5pPr indent="-342900" lvl="4" marL="2286000" algn="l">
              <a:lnSpc>
                <a:spcPct val="100000"/>
              </a:lnSpc>
              <a:spcBef>
                <a:spcPts val="360"/>
              </a:spcBef>
              <a:spcAft>
                <a:spcPts val="0"/>
              </a:spcAft>
              <a:buClr>
                <a:schemeClr val="dk1"/>
              </a:buClr>
              <a:buSzPts val="1800"/>
              <a:buFont typeface="Arial"/>
              <a:buChar char="»"/>
              <a:defRPr sz="1800"/>
            </a:lvl5pPr>
            <a:lvl6pPr indent="-342900" lvl="5" marL="2743200" algn="l">
              <a:lnSpc>
                <a:spcPct val="100000"/>
              </a:lnSpc>
              <a:spcBef>
                <a:spcPts val="360"/>
              </a:spcBef>
              <a:spcAft>
                <a:spcPts val="0"/>
              </a:spcAft>
              <a:buClr>
                <a:schemeClr val="dk1"/>
              </a:buClr>
              <a:buSzPts val="1800"/>
              <a:buFont typeface="Arial"/>
              <a:buChar char="»"/>
              <a:defRPr sz="1800"/>
            </a:lvl6pPr>
            <a:lvl7pPr indent="-342900" lvl="6" marL="3200400" algn="l">
              <a:lnSpc>
                <a:spcPct val="100000"/>
              </a:lnSpc>
              <a:spcBef>
                <a:spcPts val="360"/>
              </a:spcBef>
              <a:spcAft>
                <a:spcPts val="0"/>
              </a:spcAft>
              <a:buClr>
                <a:schemeClr val="dk1"/>
              </a:buClr>
              <a:buSzPts val="1800"/>
              <a:buFont typeface="Arial"/>
              <a:buChar char="»"/>
              <a:defRPr sz="1800"/>
            </a:lvl7pPr>
            <a:lvl8pPr indent="-342900" lvl="7" marL="3657600" algn="l">
              <a:lnSpc>
                <a:spcPct val="100000"/>
              </a:lnSpc>
              <a:spcBef>
                <a:spcPts val="360"/>
              </a:spcBef>
              <a:spcAft>
                <a:spcPts val="0"/>
              </a:spcAft>
              <a:buClr>
                <a:schemeClr val="dk1"/>
              </a:buClr>
              <a:buSzPts val="1800"/>
              <a:buFont typeface="Arial"/>
              <a:buChar char="»"/>
              <a:defRPr sz="1800"/>
            </a:lvl8pPr>
            <a:lvl9pPr indent="-342900" lvl="8" marL="4114800" algn="l">
              <a:lnSpc>
                <a:spcPct val="100000"/>
              </a:lnSpc>
              <a:spcBef>
                <a:spcPts val="360"/>
              </a:spcBef>
              <a:spcAft>
                <a:spcPts val="0"/>
              </a:spcAft>
              <a:buClr>
                <a:schemeClr val="dk1"/>
              </a:buClr>
              <a:buSzPts val="1800"/>
              <a:buFont typeface="Arial"/>
              <a:buChar char="»"/>
              <a:defRPr sz="1800"/>
            </a:lvl9pPr>
          </a:lstStyle>
          <a:p/>
        </p:txBody>
      </p:sp>
      <p:sp>
        <p:nvSpPr>
          <p:cNvPr id="64" name="Google Shape;64;p11"/>
          <p:cNvSpPr txBox="1"/>
          <p:nvPr>
            <p:ph idx="2" type="body"/>
          </p:nvPr>
        </p:nvSpPr>
        <p:spPr>
          <a:xfrm>
            <a:off x="3505200" y="2133600"/>
            <a:ext cx="3009900" cy="6034088"/>
          </a:xfrm>
          <a:prstGeom prst="rect">
            <a:avLst/>
          </a:prstGeom>
          <a:noFill/>
          <a:ln>
            <a:noFill/>
          </a:ln>
        </p:spPr>
        <p:txBody>
          <a:bodyPr anchorCtr="0" anchor="t" bIns="45700" lIns="91425" spcFirstLastPara="1" rIns="91425" wrap="square" tIns="45700">
            <a:noAutofit/>
          </a:bodyPr>
          <a:lstStyle>
            <a:lvl1pPr indent="-406400" lvl="0" marL="457200" algn="l">
              <a:lnSpc>
                <a:spcPct val="100000"/>
              </a:lnSpc>
              <a:spcBef>
                <a:spcPts val="560"/>
              </a:spcBef>
              <a:spcAft>
                <a:spcPts val="0"/>
              </a:spcAft>
              <a:buClr>
                <a:schemeClr val="dk1"/>
              </a:buClr>
              <a:buSzPts val="2800"/>
              <a:buFont typeface="Arial"/>
              <a:buChar char="•"/>
              <a:defRPr sz="2800"/>
            </a:lvl1pPr>
            <a:lvl2pPr indent="-381000" lvl="1" marL="914400" algn="l">
              <a:lnSpc>
                <a:spcPct val="100000"/>
              </a:lnSpc>
              <a:spcBef>
                <a:spcPts val="480"/>
              </a:spcBef>
              <a:spcAft>
                <a:spcPts val="0"/>
              </a:spcAft>
              <a:buClr>
                <a:schemeClr val="dk1"/>
              </a:buClr>
              <a:buSzPts val="2400"/>
              <a:buFont typeface="Arial"/>
              <a:buChar char="–"/>
              <a:defRPr sz="2400"/>
            </a:lvl2pPr>
            <a:lvl3pPr indent="-355600" lvl="2" marL="1371600" algn="l">
              <a:lnSpc>
                <a:spcPct val="100000"/>
              </a:lnSpc>
              <a:spcBef>
                <a:spcPts val="400"/>
              </a:spcBef>
              <a:spcAft>
                <a:spcPts val="0"/>
              </a:spcAft>
              <a:buClr>
                <a:schemeClr val="dk1"/>
              </a:buClr>
              <a:buSzPts val="2000"/>
              <a:buFont typeface="Arial"/>
              <a:buChar char="•"/>
              <a:defRPr sz="2000"/>
            </a:lvl3pPr>
            <a:lvl4pPr indent="-342900" lvl="3" marL="1828800" algn="l">
              <a:lnSpc>
                <a:spcPct val="100000"/>
              </a:lnSpc>
              <a:spcBef>
                <a:spcPts val="360"/>
              </a:spcBef>
              <a:spcAft>
                <a:spcPts val="0"/>
              </a:spcAft>
              <a:buClr>
                <a:schemeClr val="dk1"/>
              </a:buClr>
              <a:buSzPts val="1800"/>
              <a:buFont typeface="Arial"/>
              <a:buChar char="–"/>
              <a:defRPr sz="1800"/>
            </a:lvl4pPr>
            <a:lvl5pPr indent="-342900" lvl="4" marL="2286000" algn="l">
              <a:lnSpc>
                <a:spcPct val="100000"/>
              </a:lnSpc>
              <a:spcBef>
                <a:spcPts val="360"/>
              </a:spcBef>
              <a:spcAft>
                <a:spcPts val="0"/>
              </a:spcAft>
              <a:buClr>
                <a:schemeClr val="dk1"/>
              </a:buClr>
              <a:buSzPts val="1800"/>
              <a:buFont typeface="Arial"/>
              <a:buChar char="»"/>
              <a:defRPr sz="1800"/>
            </a:lvl5pPr>
            <a:lvl6pPr indent="-342900" lvl="5" marL="2743200" algn="l">
              <a:lnSpc>
                <a:spcPct val="100000"/>
              </a:lnSpc>
              <a:spcBef>
                <a:spcPts val="360"/>
              </a:spcBef>
              <a:spcAft>
                <a:spcPts val="0"/>
              </a:spcAft>
              <a:buClr>
                <a:schemeClr val="dk1"/>
              </a:buClr>
              <a:buSzPts val="1800"/>
              <a:buFont typeface="Arial"/>
              <a:buChar char="»"/>
              <a:defRPr sz="1800"/>
            </a:lvl6pPr>
            <a:lvl7pPr indent="-342900" lvl="6" marL="3200400" algn="l">
              <a:lnSpc>
                <a:spcPct val="100000"/>
              </a:lnSpc>
              <a:spcBef>
                <a:spcPts val="360"/>
              </a:spcBef>
              <a:spcAft>
                <a:spcPts val="0"/>
              </a:spcAft>
              <a:buClr>
                <a:schemeClr val="dk1"/>
              </a:buClr>
              <a:buSzPts val="1800"/>
              <a:buFont typeface="Arial"/>
              <a:buChar char="»"/>
              <a:defRPr sz="1800"/>
            </a:lvl7pPr>
            <a:lvl8pPr indent="-342900" lvl="7" marL="3657600" algn="l">
              <a:lnSpc>
                <a:spcPct val="100000"/>
              </a:lnSpc>
              <a:spcBef>
                <a:spcPts val="360"/>
              </a:spcBef>
              <a:spcAft>
                <a:spcPts val="0"/>
              </a:spcAft>
              <a:buClr>
                <a:schemeClr val="dk1"/>
              </a:buClr>
              <a:buSzPts val="1800"/>
              <a:buFont typeface="Arial"/>
              <a:buChar char="»"/>
              <a:defRPr sz="1800"/>
            </a:lvl8pPr>
            <a:lvl9pPr indent="-342900" lvl="8" marL="4114800" algn="l">
              <a:lnSpc>
                <a:spcPct val="100000"/>
              </a:lnSpc>
              <a:spcBef>
                <a:spcPts val="360"/>
              </a:spcBef>
              <a:spcAft>
                <a:spcPts val="0"/>
              </a:spcAft>
              <a:buClr>
                <a:schemeClr val="dk1"/>
              </a:buClr>
              <a:buSzPts val="1800"/>
              <a:buFont typeface="Arial"/>
              <a:buChar char="»"/>
              <a:defRPr sz="1800"/>
            </a:lvl9pPr>
          </a:lstStyle>
          <a:p/>
        </p:txBody>
      </p:sp>
      <p:sp>
        <p:nvSpPr>
          <p:cNvPr id="65" name="Google Shape;65;p11"/>
          <p:cNvSpPr txBox="1"/>
          <p:nvPr>
            <p:ph idx="10" type="dt"/>
          </p:nvPr>
        </p:nvSpPr>
        <p:spPr>
          <a:xfrm>
            <a:off x="342900" y="8326437"/>
            <a:ext cx="1600200" cy="635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1"/>
          <p:cNvSpPr txBox="1"/>
          <p:nvPr>
            <p:ph idx="11" type="ftr"/>
          </p:nvPr>
        </p:nvSpPr>
        <p:spPr>
          <a:xfrm>
            <a:off x="2343150" y="8326437"/>
            <a:ext cx="2171700" cy="635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1"/>
          <p:cNvSpPr txBox="1"/>
          <p:nvPr>
            <p:ph idx="12" type="sldNum"/>
          </p:nvPr>
        </p:nvSpPr>
        <p:spPr>
          <a:xfrm>
            <a:off x="4914900" y="8326437"/>
            <a:ext cx="1600200" cy="6350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342900" y="366712"/>
            <a:ext cx="6172200" cy="15240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9pPr>
          </a:lstStyle>
          <a:p/>
        </p:txBody>
      </p:sp>
      <p:sp>
        <p:nvSpPr>
          <p:cNvPr id="7" name="Google Shape;7;p2"/>
          <p:cNvSpPr txBox="1"/>
          <p:nvPr>
            <p:ph idx="1" type="body"/>
          </p:nvPr>
        </p:nvSpPr>
        <p:spPr>
          <a:xfrm>
            <a:off x="342900" y="2133600"/>
            <a:ext cx="6172200" cy="6034087"/>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8" name="Google Shape;8;p2"/>
          <p:cNvSpPr txBox="1"/>
          <p:nvPr>
            <p:ph idx="10" type="dt"/>
          </p:nvPr>
        </p:nvSpPr>
        <p:spPr>
          <a:xfrm>
            <a:off x="342900" y="8326437"/>
            <a:ext cx="1600200" cy="635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9" name="Google Shape;9;p2"/>
          <p:cNvSpPr txBox="1"/>
          <p:nvPr>
            <p:ph idx="11" type="ftr"/>
          </p:nvPr>
        </p:nvSpPr>
        <p:spPr>
          <a:xfrm>
            <a:off x="2343150" y="8326437"/>
            <a:ext cx="2171700" cy="635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0" name="Google Shape;10;p2"/>
          <p:cNvSpPr txBox="1"/>
          <p:nvPr>
            <p:ph idx="12" type="sldNum"/>
          </p:nvPr>
        </p:nvSpPr>
        <p:spPr>
          <a:xfrm>
            <a:off x="4914900" y="8326437"/>
            <a:ext cx="1600200" cy="6350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pic>
        <p:nvPicPr>
          <p:cNvPr id="84" name="Google Shape;84;p1"/>
          <p:cNvPicPr preferRelativeResize="0"/>
          <p:nvPr/>
        </p:nvPicPr>
        <p:blipFill rotWithShape="1">
          <a:blip r:embed="rId3">
            <a:alphaModFix/>
          </a:blip>
          <a:srcRect b="0" l="0" r="0" t="0"/>
          <a:stretch/>
        </p:blipFill>
        <p:spPr>
          <a:xfrm>
            <a:off x="1935950" y="8421687"/>
            <a:ext cx="3005138" cy="722312"/>
          </a:xfrm>
          <a:prstGeom prst="rect">
            <a:avLst/>
          </a:prstGeom>
          <a:noFill/>
          <a:ln>
            <a:noFill/>
          </a:ln>
        </p:spPr>
      </p:pic>
      <p:pic>
        <p:nvPicPr>
          <p:cNvPr id="85" name="Google Shape;85;p1"/>
          <p:cNvPicPr preferRelativeResize="0"/>
          <p:nvPr/>
        </p:nvPicPr>
        <p:blipFill rotWithShape="1">
          <a:blip r:embed="rId4">
            <a:alphaModFix/>
          </a:blip>
          <a:srcRect b="0" l="0" r="0" t="0"/>
          <a:stretch/>
        </p:blipFill>
        <p:spPr>
          <a:xfrm>
            <a:off x="0" y="8421675"/>
            <a:ext cx="2036475" cy="722325"/>
          </a:xfrm>
          <a:prstGeom prst="rect">
            <a:avLst/>
          </a:prstGeom>
          <a:noFill/>
          <a:ln>
            <a:noFill/>
          </a:ln>
        </p:spPr>
      </p:pic>
      <p:pic>
        <p:nvPicPr>
          <p:cNvPr id="86" name="Google Shape;86;p1"/>
          <p:cNvPicPr preferRelativeResize="0"/>
          <p:nvPr/>
        </p:nvPicPr>
        <p:blipFill rotWithShape="1">
          <a:blip r:embed="rId4">
            <a:alphaModFix/>
          </a:blip>
          <a:srcRect b="0" l="0" r="0" t="0"/>
          <a:stretch/>
        </p:blipFill>
        <p:spPr>
          <a:xfrm>
            <a:off x="4743450" y="8421687"/>
            <a:ext cx="2133600" cy="722312"/>
          </a:xfrm>
          <a:prstGeom prst="rect">
            <a:avLst/>
          </a:prstGeom>
          <a:noFill/>
          <a:ln>
            <a:noFill/>
          </a:ln>
        </p:spPr>
      </p:pic>
      <p:pic>
        <p:nvPicPr>
          <p:cNvPr id="87" name="Google Shape;87;p1"/>
          <p:cNvPicPr preferRelativeResize="0"/>
          <p:nvPr/>
        </p:nvPicPr>
        <p:blipFill rotWithShape="1">
          <a:blip r:embed="rId4">
            <a:alphaModFix/>
          </a:blip>
          <a:srcRect b="0" l="0" r="0" t="0"/>
          <a:stretch/>
        </p:blipFill>
        <p:spPr>
          <a:xfrm>
            <a:off x="0" y="-11112"/>
            <a:ext cx="6877050" cy="1270000"/>
          </a:xfrm>
          <a:prstGeom prst="rect">
            <a:avLst/>
          </a:prstGeom>
          <a:noFill/>
          <a:ln>
            <a:noFill/>
          </a:ln>
        </p:spPr>
      </p:pic>
      <p:sp>
        <p:nvSpPr>
          <p:cNvPr id="88" name="Google Shape;88;p1"/>
          <p:cNvSpPr txBox="1"/>
          <p:nvPr/>
        </p:nvSpPr>
        <p:spPr>
          <a:xfrm>
            <a:off x="0" y="-292175"/>
            <a:ext cx="6858000" cy="1657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700"/>
              <a:buFont typeface="Arial"/>
              <a:buNone/>
            </a:pPr>
            <a:r>
              <a:t/>
            </a:r>
            <a:endParaRPr b="1" i="0" sz="1700" u="none" cap="none" strike="noStrike">
              <a:solidFill>
                <a:schemeClr val="dk1"/>
              </a:solidFill>
              <a:latin typeface="Arial"/>
              <a:ea typeface="Arial"/>
              <a:cs typeface="Arial"/>
              <a:sym typeface="Arial"/>
            </a:endParaRPr>
          </a:p>
          <a:p>
            <a:pPr indent="0" lvl="0" marL="0" marR="0" rtl="0" algn="ctr">
              <a:lnSpc>
                <a:spcPct val="100000"/>
              </a:lnSpc>
              <a:spcBef>
                <a:spcPts val="340"/>
              </a:spcBef>
              <a:spcAft>
                <a:spcPts val="0"/>
              </a:spcAft>
              <a:buClr>
                <a:schemeClr val="dk1"/>
              </a:buClr>
              <a:buSzPts val="1700"/>
              <a:buFont typeface="Arial"/>
              <a:buNone/>
            </a:pPr>
            <a:r>
              <a:rPr b="1" i="0" lang="en-US" sz="1700" u="none" cap="none" strike="noStrike">
                <a:solidFill>
                  <a:schemeClr val="dk1"/>
                </a:solidFill>
                <a:latin typeface="Arial"/>
                <a:ea typeface="Arial"/>
                <a:cs typeface="Arial"/>
                <a:sym typeface="Arial"/>
              </a:rPr>
              <a:t>EL JEFE DE GOBIERNO</a:t>
            </a:r>
            <a:endParaRPr b="0" i="0" sz="1700" u="none" cap="none" strike="noStrike">
              <a:solidFill>
                <a:schemeClr val="dk1"/>
              </a:solidFill>
              <a:latin typeface="Arial"/>
              <a:ea typeface="Arial"/>
              <a:cs typeface="Arial"/>
              <a:sym typeface="Arial"/>
            </a:endParaRPr>
          </a:p>
          <a:p>
            <a:pPr indent="0" lvl="0" marL="0" marR="0" rtl="0" algn="ctr">
              <a:lnSpc>
                <a:spcPct val="100000"/>
              </a:lnSpc>
              <a:spcBef>
                <a:spcPts val="340"/>
              </a:spcBef>
              <a:spcAft>
                <a:spcPts val="0"/>
              </a:spcAft>
              <a:buClr>
                <a:schemeClr val="dk1"/>
              </a:buClr>
              <a:buSzPts val="1700"/>
              <a:buFont typeface="Arial"/>
              <a:buNone/>
            </a:pPr>
            <a:r>
              <a:rPr b="1" i="0" lang="en-US" sz="1700" u="none" cap="none" strike="noStrike">
                <a:solidFill>
                  <a:schemeClr val="dk1"/>
                </a:solidFill>
                <a:latin typeface="Arial"/>
                <a:ea typeface="Arial"/>
                <a:cs typeface="Arial"/>
                <a:sym typeface="Arial"/>
              </a:rPr>
              <a:t>DE LA CIUDAD AUTÓNOMA DE BUENOS AIRES</a:t>
            </a:r>
            <a:endParaRPr b="0" i="0" sz="17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700"/>
              <a:buFont typeface="Arial"/>
              <a:buNone/>
            </a:pPr>
            <a:r>
              <a:rPr b="1" i="0" lang="en-US" sz="1700" u="none" cap="none" strike="noStrike">
                <a:solidFill>
                  <a:schemeClr val="dk1"/>
                </a:solidFill>
                <a:latin typeface="Arial"/>
                <a:ea typeface="Arial"/>
                <a:cs typeface="Arial"/>
                <a:sym typeface="Arial"/>
              </a:rPr>
              <a:t>CONVOCA A AUDIENCIA PÚBLICA</a:t>
            </a:r>
            <a:endParaRPr b="1" i="0" sz="16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400"/>
              <a:buFont typeface="Arial"/>
              <a:buNone/>
            </a:pPr>
            <a:r>
              <a:rPr b="1" i="0" lang="en-US" sz="1400" u="none" cap="none" strike="noStrike">
                <a:solidFill>
                  <a:schemeClr val="dk1"/>
                </a:solidFill>
                <a:latin typeface="Arial"/>
                <a:ea typeface="Arial"/>
                <a:cs typeface="Arial"/>
                <a:sym typeface="Arial"/>
              </a:rPr>
              <a:t>     </a:t>
            </a:r>
            <a:endParaRPr b="1" i="1"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89" name="Google Shape;89;p1"/>
          <p:cNvSpPr txBox="1"/>
          <p:nvPr/>
        </p:nvSpPr>
        <p:spPr>
          <a:xfrm>
            <a:off x="9525" y="1258900"/>
            <a:ext cx="6858000" cy="7065000"/>
          </a:xfrm>
          <a:prstGeom prst="rect">
            <a:avLst/>
          </a:prstGeom>
          <a:noFill/>
          <a:ln>
            <a:noFill/>
          </a:ln>
        </p:spPr>
        <p:txBody>
          <a:bodyPr anchorCtr="0" anchor="ctr" bIns="0" lIns="91425" spcFirstLastPara="1" rIns="91425" wrap="square" tIns="45700">
            <a:spAutoFit/>
          </a:bodyPr>
          <a:lstStyle/>
          <a:p>
            <a:pPr indent="0" lvl="0" marL="0" marR="0" rtl="0" algn="just">
              <a:lnSpc>
                <a:spcPct val="100000"/>
              </a:lnSpc>
              <a:spcBef>
                <a:spcPts val="0"/>
              </a:spcBef>
              <a:spcAft>
                <a:spcPts val="0"/>
              </a:spcAft>
              <a:buClr>
                <a:schemeClr val="dk1"/>
              </a:buClr>
              <a:buSzPts val="1100"/>
              <a:buFont typeface="Arial"/>
              <a:buNone/>
            </a:pPr>
            <a:r>
              <a:rPr b="1" i="0" lang="en-US" sz="1100" u="none" cap="none" strike="noStrike">
                <a:solidFill>
                  <a:schemeClr val="dk1"/>
                </a:solidFill>
                <a:latin typeface="Arial"/>
                <a:ea typeface="Arial"/>
                <a:cs typeface="Arial"/>
                <a:sym typeface="Arial"/>
              </a:rPr>
              <a:t>     </a:t>
            </a:r>
            <a:endParaRPr b="1" sz="1100">
              <a:solidFill>
                <a:schemeClr val="dk1"/>
              </a:solidFill>
            </a:endParaRPr>
          </a:p>
          <a:p>
            <a:pPr indent="0" lvl="0" marL="0" marR="0" rtl="0" algn="just">
              <a:lnSpc>
                <a:spcPct val="100000"/>
              </a:lnSpc>
              <a:spcBef>
                <a:spcPts val="0"/>
              </a:spcBef>
              <a:spcAft>
                <a:spcPts val="0"/>
              </a:spcAft>
              <a:buClr>
                <a:schemeClr val="dk1"/>
              </a:buClr>
              <a:buSzPts val="1100"/>
              <a:buFont typeface="Arial"/>
              <a:buNone/>
            </a:pPr>
            <a:r>
              <a:rPr b="1" i="0" lang="en-US" sz="1100" u="none" cap="none" strike="noStrike">
                <a:solidFill>
                  <a:schemeClr val="dk1"/>
                </a:solidFill>
                <a:latin typeface="Arial"/>
                <a:ea typeface="Arial"/>
                <a:cs typeface="Arial"/>
                <a:sym typeface="Arial"/>
              </a:rPr>
              <a:t>      </a:t>
            </a:r>
            <a:r>
              <a:rPr b="1" lang="en-US" sz="1300">
                <a:solidFill>
                  <a:schemeClr val="dk1"/>
                </a:solidFill>
              </a:rPr>
              <a:t>Resolución Nº 262-2023-GCABA-APRA,  Expte. N° 8427217-GCABA-DGEVA/23</a:t>
            </a:r>
            <a:endParaRPr b="1" sz="1600">
              <a:solidFill>
                <a:schemeClr val="dk1"/>
              </a:solidFill>
            </a:endParaRPr>
          </a:p>
          <a:p>
            <a:pPr indent="0" lvl="0" marL="0" marR="0" rtl="0" algn="ctr">
              <a:lnSpc>
                <a:spcPct val="100000"/>
              </a:lnSpc>
              <a:spcBef>
                <a:spcPts val="0"/>
              </a:spcBef>
              <a:spcAft>
                <a:spcPts val="0"/>
              </a:spcAft>
              <a:buClr>
                <a:schemeClr val="dk1"/>
              </a:buClr>
              <a:buSzPts val="1400"/>
              <a:buFont typeface="Arial"/>
              <a:buNone/>
            </a:pPr>
            <a:r>
              <a:t/>
            </a:r>
            <a:endParaRPr b="1" sz="1600">
              <a:solidFill>
                <a:schemeClr val="dk1"/>
              </a:solidFill>
            </a:endParaRPr>
          </a:p>
          <a:p>
            <a:pPr indent="0" lvl="0" marL="0" marR="0" rtl="0" algn="just">
              <a:lnSpc>
                <a:spcPct val="100000"/>
              </a:lnSpc>
              <a:spcBef>
                <a:spcPts val="0"/>
              </a:spcBef>
              <a:spcAft>
                <a:spcPts val="0"/>
              </a:spcAft>
              <a:buClr>
                <a:schemeClr val="dk1"/>
              </a:buClr>
              <a:buSzPts val="1400"/>
              <a:buFont typeface="Arial"/>
              <a:buNone/>
            </a:pPr>
            <a:r>
              <a:rPr b="1" lang="en-US" sz="1300">
                <a:solidFill>
                  <a:schemeClr val="dk1"/>
                </a:solidFill>
              </a:rPr>
              <a:t>OBJETO: </a:t>
            </a:r>
            <a:r>
              <a:rPr lang="en-US" sz="1300">
                <a:solidFill>
                  <a:schemeClr val="dk1"/>
                </a:solidFill>
              </a:rPr>
              <a:t>Análisis del proyecto : “Reserva Ecológica Costanera Norte”, Rubro: “Área de</a:t>
            </a:r>
            <a:endParaRPr sz="1300">
              <a:solidFill>
                <a:schemeClr val="dk1"/>
              </a:solidFill>
            </a:endParaRPr>
          </a:p>
          <a:p>
            <a:pPr indent="0" lvl="0" marL="0" marR="0" rtl="0" algn="just">
              <a:lnSpc>
                <a:spcPct val="100000"/>
              </a:lnSpc>
              <a:spcBef>
                <a:spcPts val="0"/>
              </a:spcBef>
              <a:spcAft>
                <a:spcPts val="0"/>
              </a:spcAft>
              <a:buClr>
                <a:schemeClr val="dk1"/>
              </a:buClr>
              <a:buSzPts val="1400"/>
              <a:buFont typeface="Arial"/>
              <a:buNone/>
            </a:pPr>
            <a:r>
              <a:rPr lang="en-US" sz="1300">
                <a:solidFill>
                  <a:schemeClr val="dk1"/>
                </a:solidFill>
              </a:rPr>
              <a:t>Reserva Ecológica (ARE)”, a desarrollarse en Latitud: -34º 32' 28" Longitud: -58º 26' 30", Área según CUR: ARE, con una superficie total de 230.000 m2, bajo la titularidad de la Dirección General de Áreas de Conservación dependiente de la Secretaría de Ambiente del Gobierno de la Ciudad de Buenos Aires.</a:t>
            </a:r>
            <a:endParaRPr sz="1300">
              <a:solidFill>
                <a:schemeClr val="dk1"/>
              </a:solidFill>
            </a:endParaRPr>
          </a:p>
          <a:p>
            <a:pPr indent="0" lvl="0" marL="0" marR="0" rtl="0" algn="just">
              <a:lnSpc>
                <a:spcPct val="100000"/>
              </a:lnSpc>
              <a:spcBef>
                <a:spcPts val="0"/>
              </a:spcBef>
              <a:spcAft>
                <a:spcPts val="0"/>
              </a:spcAft>
              <a:buClr>
                <a:schemeClr val="dk1"/>
              </a:buClr>
              <a:buSzPts val="1400"/>
              <a:buFont typeface="Arial"/>
              <a:buNone/>
            </a:pPr>
            <a:r>
              <a:t/>
            </a:r>
            <a:endParaRPr sz="1300">
              <a:solidFill>
                <a:schemeClr val="dk1"/>
              </a:solidFill>
            </a:endParaRPr>
          </a:p>
          <a:p>
            <a:pPr indent="0" lvl="0" marL="0" marR="0" rtl="0" algn="just">
              <a:lnSpc>
                <a:spcPct val="100000"/>
              </a:lnSpc>
              <a:spcBef>
                <a:spcPts val="0"/>
              </a:spcBef>
              <a:spcAft>
                <a:spcPts val="0"/>
              </a:spcAft>
              <a:buClr>
                <a:schemeClr val="dk1"/>
              </a:buClr>
              <a:buSzPts val="1400"/>
              <a:buFont typeface="Arial"/>
              <a:buNone/>
            </a:pPr>
            <a:r>
              <a:rPr b="1" lang="en-US" sz="1300">
                <a:solidFill>
                  <a:schemeClr val="dk1"/>
                </a:solidFill>
              </a:rPr>
              <a:t>LUGAR: </a:t>
            </a:r>
            <a:r>
              <a:rPr lang="en-US" sz="1300">
                <a:solidFill>
                  <a:schemeClr val="dk1"/>
                </a:solidFill>
              </a:rPr>
              <a:t>La Audiencia Pública, se desarrollará bajo la modalidad virtual. Se realizará a través de la plataforma telemática Zoom App (acceso para oradores inscriptos) y la plataforma Youtube: Canal Audiencias Públicas GCBA https://www.youtube.com/@audienciaspublicasgcba892 - (no inscriptos y público en general).</a:t>
            </a:r>
            <a:endParaRPr sz="1300">
              <a:solidFill>
                <a:schemeClr val="dk1"/>
              </a:solidFill>
            </a:endParaRPr>
          </a:p>
          <a:p>
            <a:pPr indent="0" lvl="0" marL="0" marR="0" rtl="0" algn="just">
              <a:lnSpc>
                <a:spcPct val="100000"/>
              </a:lnSpc>
              <a:spcBef>
                <a:spcPts val="0"/>
              </a:spcBef>
              <a:spcAft>
                <a:spcPts val="0"/>
              </a:spcAft>
              <a:buClr>
                <a:schemeClr val="dk1"/>
              </a:buClr>
              <a:buSzPts val="1400"/>
              <a:buFont typeface="Arial"/>
              <a:buNone/>
            </a:pPr>
            <a:r>
              <a:rPr lang="en-US" sz="1300">
                <a:solidFill>
                  <a:schemeClr val="dk1"/>
                </a:solidFill>
              </a:rPr>
              <a:t>Aquellos participantes que se hayan inscripto telefónicamente por no contar con acceso a medios virtuales; podrán asistir presencialmente a la Sede Comunal 13, sita en Av. Cabildo N° 3.067, de esta Ciudad Autónoma de Buenos Aires, donde se dispondrá una terminal telemática para realizar su exposición</a:t>
            </a:r>
            <a:endParaRPr sz="1300">
              <a:solidFill>
                <a:schemeClr val="dk1"/>
              </a:solidFill>
            </a:endParaRPr>
          </a:p>
          <a:p>
            <a:pPr indent="0" lvl="0" marL="0" marR="0" rtl="0" algn="just">
              <a:lnSpc>
                <a:spcPct val="100000"/>
              </a:lnSpc>
              <a:spcBef>
                <a:spcPts val="0"/>
              </a:spcBef>
              <a:spcAft>
                <a:spcPts val="0"/>
              </a:spcAft>
              <a:buClr>
                <a:schemeClr val="dk1"/>
              </a:buClr>
              <a:buSzPts val="1400"/>
              <a:buFont typeface="Arial"/>
              <a:buNone/>
            </a:pPr>
            <a:r>
              <a:t/>
            </a:r>
            <a:endParaRPr sz="1300">
              <a:solidFill>
                <a:schemeClr val="dk1"/>
              </a:solidFill>
            </a:endParaRPr>
          </a:p>
          <a:p>
            <a:pPr indent="0" lvl="0" marL="0" marR="0" rtl="0" algn="just">
              <a:lnSpc>
                <a:spcPct val="100000"/>
              </a:lnSpc>
              <a:spcBef>
                <a:spcPts val="0"/>
              </a:spcBef>
              <a:spcAft>
                <a:spcPts val="0"/>
              </a:spcAft>
              <a:buClr>
                <a:schemeClr val="dk1"/>
              </a:buClr>
              <a:buSzPts val="1400"/>
              <a:buFont typeface="Arial"/>
              <a:buNone/>
            </a:pPr>
            <a:r>
              <a:rPr b="1" lang="en-US" sz="1300">
                <a:solidFill>
                  <a:schemeClr val="dk1"/>
                </a:solidFill>
              </a:rPr>
              <a:t>FECHA Y HORA:</a:t>
            </a:r>
            <a:r>
              <a:rPr lang="en-US" sz="1300">
                <a:solidFill>
                  <a:schemeClr val="dk1"/>
                </a:solidFill>
              </a:rPr>
              <a:t> Jueves 30 de noviembre de 2023, a partir de las 12:30 horas.</a:t>
            </a:r>
            <a:endParaRPr sz="1300">
              <a:solidFill>
                <a:schemeClr val="dk1"/>
              </a:solidFill>
            </a:endParaRPr>
          </a:p>
          <a:p>
            <a:pPr indent="0" lvl="0" marL="0" marR="0" rtl="0" algn="just">
              <a:lnSpc>
                <a:spcPct val="100000"/>
              </a:lnSpc>
              <a:spcBef>
                <a:spcPts val="0"/>
              </a:spcBef>
              <a:spcAft>
                <a:spcPts val="0"/>
              </a:spcAft>
              <a:buClr>
                <a:schemeClr val="dk1"/>
              </a:buClr>
              <a:buSzPts val="1400"/>
              <a:buFont typeface="Arial"/>
              <a:buNone/>
            </a:pPr>
            <a:r>
              <a:t/>
            </a:r>
            <a:endParaRPr sz="1300">
              <a:solidFill>
                <a:schemeClr val="dk1"/>
              </a:solidFill>
            </a:endParaRPr>
          </a:p>
          <a:p>
            <a:pPr indent="0" lvl="0" marL="0" marR="0" rtl="0" algn="just">
              <a:lnSpc>
                <a:spcPct val="100000"/>
              </a:lnSpc>
              <a:spcBef>
                <a:spcPts val="0"/>
              </a:spcBef>
              <a:spcAft>
                <a:spcPts val="0"/>
              </a:spcAft>
              <a:buClr>
                <a:schemeClr val="dk1"/>
              </a:buClr>
              <a:buSzPts val="1400"/>
              <a:buFont typeface="Arial"/>
              <a:buNone/>
            </a:pPr>
            <a:r>
              <a:rPr b="1" lang="en-US" sz="1300">
                <a:solidFill>
                  <a:schemeClr val="dk1"/>
                </a:solidFill>
              </a:rPr>
              <a:t>INSCRIPCIÓN Y CONSULTA DEL EXPEDIENTE:</a:t>
            </a:r>
            <a:r>
              <a:rPr lang="en-US" sz="1300">
                <a:solidFill>
                  <a:schemeClr val="dk1"/>
                </a:solidFill>
              </a:rPr>
              <a:t> Organismo de Implementación de Audiencias Públicas dependiente de la Subsecretaría de Gestión Comunal de la Secretaría de Atención Ciudadana y Gestión Comunal, e-mail: audienciaspublicas@buenosaires.gob.ar - o al teléfono: 1153268471 para aquellos que no cuenten con acceso a medios virtuales - desde el miércoles 1 hasta el viernes 24 de noviembre de 2023 inclusive, en el horario de 11 a 16 horas.</a:t>
            </a:r>
            <a:endParaRPr sz="1300">
              <a:solidFill>
                <a:schemeClr val="dk1"/>
              </a:solidFill>
            </a:endParaRPr>
          </a:p>
          <a:p>
            <a:pPr indent="0" lvl="0" marL="0" marR="0" rtl="0" algn="just">
              <a:lnSpc>
                <a:spcPct val="100000"/>
              </a:lnSpc>
              <a:spcBef>
                <a:spcPts val="0"/>
              </a:spcBef>
              <a:spcAft>
                <a:spcPts val="0"/>
              </a:spcAft>
              <a:buClr>
                <a:schemeClr val="dk1"/>
              </a:buClr>
              <a:buSzPts val="1400"/>
              <a:buFont typeface="Arial"/>
              <a:buNone/>
            </a:pPr>
            <a:r>
              <a:t/>
            </a:r>
            <a:endParaRPr sz="1300">
              <a:solidFill>
                <a:schemeClr val="dk1"/>
              </a:solidFill>
            </a:endParaRPr>
          </a:p>
          <a:p>
            <a:pPr indent="0" lvl="0" marL="0" marR="0" rtl="0" algn="just">
              <a:lnSpc>
                <a:spcPct val="100000"/>
              </a:lnSpc>
              <a:spcBef>
                <a:spcPts val="0"/>
              </a:spcBef>
              <a:spcAft>
                <a:spcPts val="0"/>
              </a:spcAft>
              <a:buClr>
                <a:schemeClr val="dk1"/>
              </a:buClr>
              <a:buSzPts val="1400"/>
              <a:buFont typeface="Arial"/>
              <a:buNone/>
            </a:pPr>
            <a:r>
              <a:rPr b="1" lang="en-US" sz="1300">
                <a:solidFill>
                  <a:schemeClr val="dk1"/>
                </a:solidFill>
              </a:rPr>
              <a:t>AUTORIDADES:</a:t>
            </a:r>
            <a:r>
              <a:rPr lang="en-US" sz="1300">
                <a:solidFill>
                  <a:schemeClr val="dk1"/>
                </a:solidFill>
              </a:rPr>
              <a:t> Presidida por el Señor Presidente de la Agencia de Protección Ambiental de la Ciudad Autónoma de Buenos Aires. La coordinación estará a cargo del Organismo de Implementación de Audiencias Públicas dependiente de la Subsecretaría de Gestión Comunal.</a:t>
            </a:r>
            <a:endParaRPr sz="1300">
              <a:solidFill>
                <a:schemeClr val="dk1"/>
              </a:solidFill>
            </a:endParaRPr>
          </a:p>
          <a:p>
            <a:pPr indent="0" lvl="0" marL="0" marR="0" rtl="0" algn="just">
              <a:lnSpc>
                <a:spcPct val="100000"/>
              </a:lnSpc>
              <a:spcBef>
                <a:spcPts val="0"/>
              </a:spcBef>
              <a:spcAft>
                <a:spcPts val="0"/>
              </a:spcAft>
              <a:buClr>
                <a:schemeClr val="dk1"/>
              </a:buClr>
              <a:buSzPts val="1400"/>
              <a:buFont typeface="Arial"/>
              <a:buNone/>
            </a:pPr>
            <a:r>
              <a:t/>
            </a:r>
            <a:endParaRPr sz="1300">
              <a:solidFill>
                <a:schemeClr val="dk1"/>
              </a:solidFill>
            </a:endParaRPr>
          </a:p>
          <a:p>
            <a:pPr indent="0" lvl="0" marL="0" marR="0" rtl="0" algn="just">
              <a:lnSpc>
                <a:spcPct val="100000"/>
              </a:lnSpc>
              <a:spcBef>
                <a:spcPts val="0"/>
              </a:spcBef>
              <a:spcAft>
                <a:spcPts val="0"/>
              </a:spcAft>
              <a:buClr>
                <a:schemeClr val="dk1"/>
              </a:buClr>
              <a:buSzPts val="1400"/>
              <a:buFont typeface="Arial"/>
              <a:buNone/>
            </a:pPr>
            <a:r>
              <a:rPr b="1" lang="en-US" sz="1300">
                <a:solidFill>
                  <a:schemeClr val="dk1"/>
                </a:solidFill>
              </a:rPr>
              <a:t>PROCEDIMIENTO APLICABLE: </a:t>
            </a:r>
            <a:r>
              <a:rPr lang="en-US" sz="1300">
                <a:solidFill>
                  <a:schemeClr val="dk1"/>
                </a:solidFill>
              </a:rPr>
              <a:t>Ley N° 6 y sus modificatorias, y Ley Nº 123.</a:t>
            </a:r>
            <a:endParaRPr sz="1300">
              <a:solidFill>
                <a:schemeClr val="dk1"/>
              </a:solidFill>
            </a:endParaRPr>
          </a:p>
          <a:p>
            <a:pPr indent="0" lvl="0" marL="0" marR="0" rtl="0" algn="just">
              <a:lnSpc>
                <a:spcPct val="100000"/>
              </a:lnSpc>
              <a:spcBef>
                <a:spcPts val="0"/>
              </a:spcBef>
              <a:spcAft>
                <a:spcPts val="0"/>
              </a:spcAft>
              <a:buClr>
                <a:schemeClr val="dk1"/>
              </a:buClr>
              <a:buSzPts val="1400"/>
              <a:buFont typeface="Arial"/>
              <a:buNone/>
            </a:pPr>
            <a:r>
              <a:t/>
            </a:r>
            <a:endParaRPr b="0" i="0" sz="1300" u="none" cap="none" strike="noStrike">
              <a:solidFill>
                <a:schemeClr val="dk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2010-01-29T17:22:22Z</dcterms:created>
</cp:coreProperties>
</file>